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1188" r:id="rId2"/>
    <p:sldId id="1211" r:id="rId3"/>
    <p:sldId id="1277" r:id="rId4"/>
    <p:sldId id="1244" r:id="rId5"/>
    <p:sldId id="1276" r:id="rId6"/>
    <p:sldId id="1278" r:id="rId7"/>
    <p:sldId id="1281" r:id="rId8"/>
    <p:sldId id="1282" r:id="rId9"/>
    <p:sldId id="1283" r:id="rId10"/>
    <p:sldId id="1263" r:id="rId11"/>
    <p:sldId id="1090" r:id="rId12"/>
    <p:sldId id="1246" r:id="rId13"/>
    <p:sldId id="1247" r:id="rId14"/>
    <p:sldId id="1249" r:id="rId15"/>
    <p:sldId id="1250" r:id="rId16"/>
    <p:sldId id="1248" r:id="rId17"/>
    <p:sldId id="1251" r:id="rId18"/>
    <p:sldId id="1252" r:id="rId19"/>
    <p:sldId id="1254" r:id="rId20"/>
    <p:sldId id="1253" r:id="rId21"/>
    <p:sldId id="1257" r:id="rId22"/>
    <p:sldId id="1255" r:id="rId23"/>
    <p:sldId id="1256" r:id="rId24"/>
    <p:sldId id="1258" r:id="rId25"/>
    <p:sldId id="1259" r:id="rId26"/>
    <p:sldId id="1262" r:id="rId27"/>
    <p:sldId id="1260" r:id="rId28"/>
    <p:sldId id="1261" r:id="rId29"/>
    <p:sldId id="1245" r:id="rId30"/>
    <p:sldId id="1270" r:id="rId31"/>
    <p:sldId id="1271" r:id="rId32"/>
    <p:sldId id="1302" r:id="rId33"/>
    <p:sldId id="1273" r:id="rId34"/>
    <p:sldId id="1301" r:id="rId35"/>
    <p:sldId id="1275" r:id="rId36"/>
    <p:sldId id="1266" r:id="rId37"/>
    <p:sldId id="1267" r:id="rId38"/>
    <p:sldId id="1284" r:id="rId39"/>
    <p:sldId id="1285" r:id="rId40"/>
    <p:sldId id="1287" r:id="rId41"/>
    <p:sldId id="1286" r:id="rId42"/>
    <p:sldId id="1288" r:id="rId43"/>
    <p:sldId id="1264" r:id="rId44"/>
    <p:sldId id="1292" r:id="rId45"/>
    <p:sldId id="1289" r:id="rId46"/>
    <p:sldId id="1293" r:id="rId47"/>
    <p:sldId id="1294" r:id="rId48"/>
    <p:sldId id="1291" r:id="rId49"/>
    <p:sldId id="1209" r:id="rId50"/>
    <p:sldId id="1299" r:id="rId51"/>
    <p:sldId id="1290" r:id="rId52"/>
    <p:sldId id="1300" r:id="rId53"/>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C54EE-2D1F-449D-BD09-D721B56BDFBE}" v="64" dt="2022-07-14T16:56:21.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7A3B7D4D-F6A2-4BAB-935C-DC1C585CD156}"/>
    <pc:docChg chg="custSel modSld">
      <pc:chgData name="Biersach, David" userId="14a9feb0-85a7-4da4-be8a-c1e22b637acc" providerId="ADAL" clId="{7A3B7D4D-F6A2-4BAB-935C-DC1C585CD156}" dt="2022-01-08T16:58:28.994" v="62" actId="20577"/>
      <pc:docMkLst>
        <pc:docMk/>
      </pc:docMkLst>
      <pc:sldChg chg="modSp">
        <pc:chgData name="Biersach, David" userId="14a9feb0-85a7-4da4-be8a-c1e22b637acc" providerId="ADAL" clId="{7A3B7D4D-F6A2-4BAB-935C-DC1C585CD156}" dt="2022-01-08T16:58:25.412" v="58" actId="20577"/>
        <pc:sldMkLst>
          <pc:docMk/>
          <pc:sldMk cId="697654483" sldId="945"/>
        </pc:sldMkLst>
        <pc:spChg chg="mod">
          <ac:chgData name="Biersach, David" userId="14a9feb0-85a7-4da4-be8a-c1e22b637acc" providerId="ADAL" clId="{7A3B7D4D-F6A2-4BAB-935C-DC1C585CD156}" dt="2022-01-08T16:58:25.412" v="58" actId="20577"/>
          <ac:spMkLst>
            <pc:docMk/>
            <pc:sldMk cId="697654483" sldId="945"/>
            <ac:spMk id="9" creationId="{00975667-8E84-4E62-9648-AFC33BDBB73B}"/>
          </ac:spMkLst>
        </pc:spChg>
      </pc:sldChg>
      <pc:sldChg chg="modSp">
        <pc:chgData name="Biersach, David" userId="14a9feb0-85a7-4da4-be8a-c1e22b637acc" providerId="ADAL" clId="{7A3B7D4D-F6A2-4BAB-935C-DC1C585CD156}" dt="2022-01-08T06:01:03.431" v="54" actId="115"/>
        <pc:sldMkLst>
          <pc:docMk/>
          <pc:sldMk cId="3488103010" sldId="953"/>
        </pc:sldMkLst>
        <pc:spChg chg="mod">
          <ac:chgData name="Biersach, David" userId="14a9feb0-85a7-4da4-be8a-c1e22b637acc" providerId="ADAL" clId="{7A3B7D4D-F6A2-4BAB-935C-DC1C585CD156}" dt="2022-01-08T06:01:03.431" v="54" actId="115"/>
          <ac:spMkLst>
            <pc:docMk/>
            <pc:sldMk cId="3488103010" sldId="953"/>
            <ac:spMk id="3" creationId="{00000000-0000-0000-0000-000000000000}"/>
          </ac:spMkLst>
        </pc:spChg>
      </pc:sldChg>
      <pc:sldChg chg="modSp mod">
        <pc:chgData name="Biersach, David" userId="14a9feb0-85a7-4da4-be8a-c1e22b637acc" providerId="ADAL" clId="{7A3B7D4D-F6A2-4BAB-935C-DC1C585CD156}" dt="2022-01-08T05:58:00.744" v="7" actId="1076"/>
        <pc:sldMkLst>
          <pc:docMk/>
          <pc:sldMk cId="2793733643" sldId="1014"/>
        </pc:sldMkLst>
        <pc:spChg chg="mod">
          <ac:chgData name="Biersach, David" userId="14a9feb0-85a7-4da4-be8a-c1e22b637acc" providerId="ADAL" clId="{7A3B7D4D-F6A2-4BAB-935C-DC1C585CD156}" dt="2022-01-08T05:58:00.744" v="7" actId="1076"/>
          <ac:spMkLst>
            <pc:docMk/>
            <pc:sldMk cId="2793733643" sldId="1014"/>
            <ac:spMk id="31" creationId="{947C52A3-B52E-4CAA-8A45-A461B91A5CB8}"/>
          </ac:spMkLst>
        </pc:spChg>
      </pc:sldChg>
      <pc:sldChg chg="delSp mod delAnim">
        <pc:chgData name="Biersach, David" userId="14a9feb0-85a7-4da4-be8a-c1e22b637acc" providerId="ADAL" clId="{7A3B7D4D-F6A2-4BAB-935C-DC1C585CD156}" dt="2022-01-07T23:16:45.124" v="0" actId="478"/>
        <pc:sldMkLst>
          <pc:docMk/>
          <pc:sldMk cId="402641594" sldId="1109"/>
        </pc:sldMkLst>
        <pc:spChg chg="del">
          <ac:chgData name="Biersach, David" userId="14a9feb0-85a7-4da4-be8a-c1e22b637acc" providerId="ADAL" clId="{7A3B7D4D-F6A2-4BAB-935C-DC1C585CD156}" dt="2022-01-07T23:16:45.124" v="0" actId="478"/>
          <ac:spMkLst>
            <pc:docMk/>
            <pc:sldMk cId="402641594" sldId="1109"/>
            <ac:spMk id="18" creationId="{F72C74EA-3EF8-4B24-8C80-A05CCC8F3228}"/>
          </ac:spMkLst>
        </pc:spChg>
      </pc:sldChg>
      <pc:sldChg chg="modSp mod">
        <pc:chgData name="Biersach, David" userId="14a9feb0-85a7-4da4-be8a-c1e22b637acc" providerId="ADAL" clId="{7A3B7D4D-F6A2-4BAB-935C-DC1C585CD156}" dt="2022-01-08T16:58:28.994" v="62" actId="20577"/>
        <pc:sldMkLst>
          <pc:docMk/>
          <pc:sldMk cId="3684000737" sldId="1125"/>
        </pc:sldMkLst>
        <pc:spChg chg="mod">
          <ac:chgData name="Biersach, David" userId="14a9feb0-85a7-4da4-be8a-c1e22b637acc" providerId="ADAL" clId="{7A3B7D4D-F6A2-4BAB-935C-DC1C585CD156}" dt="2022-01-08T16:58:28.994" v="62" actId="20577"/>
          <ac:spMkLst>
            <pc:docMk/>
            <pc:sldMk cId="3684000737" sldId="1125"/>
            <ac:spMk id="9" creationId="{00975667-8E84-4E62-9648-AFC33BDBB73B}"/>
          </ac:spMkLst>
        </pc:spChg>
      </pc:sldChg>
    </pc:docChg>
  </pc:docChgLst>
  <pc:docChgLst>
    <pc:chgData name="David Biersach" userId="14a9feb0-85a7-4da4-be8a-c1e22b637acc" providerId="ADAL" clId="{18B7C96E-00F8-4853-BA32-21F444BB190D}"/>
    <pc:docChg chg="undo custSel addSld delSld modSld">
      <pc:chgData name="David Biersach" userId="14a9feb0-85a7-4da4-be8a-c1e22b637acc" providerId="ADAL" clId="{18B7C96E-00F8-4853-BA32-21F444BB190D}" dt="2022-01-08T07:26:27.602" v="1813" actId="20577"/>
      <pc:docMkLst>
        <pc:docMk/>
      </pc:docMkLst>
      <pc:sldChg chg="addSp delSp modSp mod delAnim modAnim">
        <pc:chgData name="David Biersach" userId="14a9feb0-85a7-4da4-be8a-c1e22b637acc" providerId="ADAL" clId="{18B7C96E-00F8-4853-BA32-21F444BB190D}" dt="2022-01-08T07:04:04.254" v="1421" actId="465"/>
        <pc:sldMkLst>
          <pc:docMk/>
          <pc:sldMk cId="697654483" sldId="945"/>
        </pc:sldMkLst>
        <pc:spChg chg="add mod">
          <ac:chgData name="David Biersach" userId="14a9feb0-85a7-4da4-be8a-c1e22b637acc" providerId="ADAL" clId="{18B7C96E-00F8-4853-BA32-21F444BB190D}" dt="2022-01-08T06:53:09.448" v="1344" actId="113"/>
          <ac:spMkLst>
            <pc:docMk/>
            <pc:sldMk cId="697654483" sldId="945"/>
            <ac:spMk id="9" creationId="{00975667-8E84-4E62-9648-AFC33BDBB73B}"/>
          </ac:spMkLst>
        </pc:spChg>
        <pc:spChg chg="del">
          <ac:chgData name="David Biersach" userId="14a9feb0-85a7-4da4-be8a-c1e22b637acc" providerId="ADAL" clId="{18B7C96E-00F8-4853-BA32-21F444BB190D}" dt="2022-01-08T06:22:51.615" v="4" actId="478"/>
          <ac:spMkLst>
            <pc:docMk/>
            <pc:sldMk cId="697654483" sldId="945"/>
            <ac:spMk id="11" creationId="{FB4CB1B1-9DDF-4821-8BF8-0EB3E8C00E0E}"/>
          </ac:spMkLst>
        </pc:spChg>
        <pc:spChg chg="del">
          <ac:chgData name="David Biersach" userId="14a9feb0-85a7-4da4-be8a-c1e22b637acc" providerId="ADAL" clId="{18B7C96E-00F8-4853-BA32-21F444BB190D}" dt="2022-01-08T06:22:52.558" v="5" actId="478"/>
          <ac:spMkLst>
            <pc:docMk/>
            <pc:sldMk cId="697654483" sldId="945"/>
            <ac:spMk id="12" creationId="{2D9EEE17-C6FF-4DCE-9499-A3D7C7B6C89E}"/>
          </ac:spMkLst>
        </pc:spChg>
        <pc:spChg chg="add mod">
          <ac:chgData name="David Biersach" userId="14a9feb0-85a7-4da4-be8a-c1e22b637acc" providerId="ADAL" clId="{18B7C96E-00F8-4853-BA32-21F444BB190D}" dt="2022-01-08T06:52:56.741" v="1343" actId="113"/>
          <ac:spMkLst>
            <pc:docMk/>
            <pc:sldMk cId="697654483" sldId="945"/>
            <ac:spMk id="13" creationId="{F1DB7D95-9427-411D-BE8F-8FAF2863AA9A}"/>
          </ac:spMkLst>
        </pc:spChg>
        <pc:spChg chg="add mod">
          <ac:chgData name="David Biersach" userId="14a9feb0-85a7-4da4-be8a-c1e22b637acc" providerId="ADAL" clId="{18B7C96E-00F8-4853-BA32-21F444BB190D}" dt="2022-01-08T06:52:55.779" v="1342" actId="113"/>
          <ac:spMkLst>
            <pc:docMk/>
            <pc:sldMk cId="697654483" sldId="945"/>
            <ac:spMk id="14" creationId="{5306D148-A1FC-403D-8DC3-325060C16530}"/>
          </ac:spMkLst>
        </pc:spChg>
        <pc:spChg chg="add mod">
          <ac:chgData name="David Biersach" userId="14a9feb0-85a7-4da4-be8a-c1e22b637acc" providerId="ADAL" clId="{18B7C96E-00F8-4853-BA32-21F444BB190D}" dt="2022-01-08T06:58:07.475" v="1361" actId="20577"/>
          <ac:spMkLst>
            <pc:docMk/>
            <pc:sldMk cId="697654483" sldId="945"/>
            <ac:spMk id="15" creationId="{E1F21FF8-05C6-4DB0-A658-2ACA3454218B}"/>
          </ac:spMkLst>
        </pc:spChg>
        <pc:spChg chg="add del mod">
          <ac:chgData name="David Biersach" userId="14a9feb0-85a7-4da4-be8a-c1e22b637acc" providerId="ADAL" clId="{18B7C96E-00F8-4853-BA32-21F444BB190D}" dt="2022-01-08T06:49:41.343" v="1315" actId="478"/>
          <ac:spMkLst>
            <pc:docMk/>
            <pc:sldMk cId="697654483" sldId="945"/>
            <ac:spMk id="16" creationId="{71DE5F91-FB94-41E8-A38B-281B1806519C}"/>
          </ac:spMkLst>
        </pc:spChg>
        <pc:spChg chg="add mod">
          <ac:chgData name="David Biersach" userId="14a9feb0-85a7-4da4-be8a-c1e22b637acc" providerId="ADAL" clId="{18B7C96E-00F8-4853-BA32-21F444BB190D}" dt="2022-01-08T07:03:58.392" v="1420" actId="14100"/>
          <ac:spMkLst>
            <pc:docMk/>
            <pc:sldMk cId="697654483" sldId="945"/>
            <ac:spMk id="17" creationId="{02CE5ADC-5601-493B-A8B4-C08FF2B8289A}"/>
          </ac:spMkLst>
        </pc:spChg>
        <pc:spChg chg="add mod">
          <ac:chgData name="David Biersach" userId="14a9feb0-85a7-4da4-be8a-c1e22b637acc" providerId="ADAL" clId="{18B7C96E-00F8-4853-BA32-21F444BB190D}" dt="2022-01-08T07:04:04.254" v="1421" actId="465"/>
          <ac:spMkLst>
            <pc:docMk/>
            <pc:sldMk cId="697654483" sldId="945"/>
            <ac:spMk id="18" creationId="{31D4C8B9-0B61-4CCC-B2FA-32C9E958FBEB}"/>
          </ac:spMkLst>
        </pc:spChg>
        <pc:spChg chg="add mod">
          <ac:chgData name="David Biersach" userId="14a9feb0-85a7-4da4-be8a-c1e22b637acc" providerId="ADAL" clId="{18B7C96E-00F8-4853-BA32-21F444BB190D}" dt="2022-01-08T07:04:04.254" v="1421" actId="465"/>
          <ac:spMkLst>
            <pc:docMk/>
            <pc:sldMk cId="697654483" sldId="945"/>
            <ac:spMk id="19" creationId="{1DC3E5EE-0302-414A-90E0-ED2AD3943AB1}"/>
          </ac:spMkLst>
        </pc:spChg>
        <pc:spChg chg="add mod">
          <ac:chgData name="David Biersach" userId="14a9feb0-85a7-4da4-be8a-c1e22b637acc" providerId="ADAL" clId="{18B7C96E-00F8-4853-BA32-21F444BB190D}" dt="2022-01-08T06:44:24.073" v="1134" actId="20577"/>
          <ac:spMkLst>
            <pc:docMk/>
            <pc:sldMk cId="697654483" sldId="945"/>
            <ac:spMk id="20" creationId="{6FB4668B-89C3-49B8-8ED9-9C5796667C6D}"/>
          </ac:spMkLst>
        </pc:spChg>
        <pc:spChg chg="add mod">
          <ac:chgData name="David Biersach" userId="14a9feb0-85a7-4da4-be8a-c1e22b637acc" providerId="ADAL" clId="{18B7C96E-00F8-4853-BA32-21F444BB190D}" dt="2022-01-08T07:03:27.682" v="1417" actId="20577"/>
          <ac:spMkLst>
            <pc:docMk/>
            <pc:sldMk cId="697654483" sldId="945"/>
            <ac:spMk id="21" creationId="{CD126C5A-A277-472B-AECE-518CA4FA3D23}"/>
          </ac:spMkLst>
        </pc:spChg>
        <pc:spChg chg="add mod">
          <ac:chgData name="David Biersach" userId="14a9feb0-85a7-4da4-be8a-c1e22b637acc" providerId="ADAL" clId="{18B7C96E-00F8-4853-BA32-21F444BB190D}" dt="2022-01-08T06:49:41.722" v="1316"/>
          <ac:spMkLst>
            <pc:docMk/>
            <pc:sldMk cId="697654483" sldId="945"/>
            <ac:spMk id="22" creationId="{3180C985-B663-4538-A87C-0C173C9A2675}"/>
          </ac:spMkLst>
        </pc:spChg>
        <pc:picChg chg="add mod modCrop">
          <ac:chgData name="David Biersach" userId="14a9feb0-85a7-4da4-be8a-c1e22b637acc" providerId="ADAL" clId="{18B7C96E-00F8-4853-BA32-21F444BB190D}" dt="2022-01-08T06:31:23.486" v="415" actId="1076"/>
          <ac:picMkLst>
            <pc:docMk/>
            <pc:sldMk cId="697654483" sldId="945"/>
            <ac:picMk id="3" creationId="{A5312BB2-4781-4062-BDEC-E5CD46A7D036}"/>
          </ac:picMkLst>
        </pc:picChg>
        <pc:picChg chg="del">
          <ac:chgData name="David Biersach" userId="14a9feb0-85a7-4da4-be8a-c1e22b637acc" providerId="ADAL" clId="{18B7C96E-00F8-4853-BA32-21F444BB190D}" dt="2022-01-08T06:22:48.706" v="1" actId="478"/>
          <ac:picMkLst>
            <pc:docMk/>
            <pc:sldMk cId="697654483" sldId="945"/>
            <ac:picMk id="5" creationId="{A9B3E998-D08F-4300-A1E3-7B0073D84256}"/>
          </ac:picMkLst>
        </pc:picChg>
        <pc:picChg chg="add mod">
          <ac:chgData name="David Biersach" userId="14a9feb0-85a7-4da4-be8a-c1e22b637acc" providerId="ADAL" clId="{18B7C96E-00F8-4853-BA32-21F444BB190D}" dt="2022-01-08T06:30:54.773" v="406" actId="1076"/>
          <ac:picMkLst>
            <pc:docMk/>
            <pc:sldMk cId="697654483" sldId="945"/>
            <ac:picMk id="7" creationId="{CD0829AB-E7F4-4B6E-B130-CD0EE75DCCE7}"/>
          </ac:picMkLst>
        </pc:picChg>
        <pc:picChg chg="del">
          <ac:chgData name="David Biersach" userId="14a9feb0-85a7-4da4-be8a-c1e22b637acc" providerId="ADAL" clId="{18B7C96E-00F8-4853-BA32-21F444BB190D}" dt="2022-01-08T06:22:50.266" v="2" actId="478"/>
          <ac:picMkLst>
            <pc:docMk/>
            <pc:sldMk cId="697654483" sldId="945"/>
            <ac:picMk id="8" creationId="{4F3A2558-9D09-4C2B-AC06-F0985854B1AF}"/>
          </ac:picMkLst>
        </pc:picChg>
        <pc:picChg chg="del">
          <ac:chgData name="David Biersach" userId="14a9feb0-85a7-4da4-be8a-c1e22b637acc" providerId="ADAL" clId="{18B7C96E-00F8-4853-BA32-21F444BB190D}" dt="2022-01-08T06:22:50.975" v="3" actId="478"/>
          <ac:picMkLst>
            <pc:docMk/>
            <pc:sldMk cId="697654483" sldId="945"/>
            <ac:picMk id="10" creationId="{5A652A3A-5C7B-40A6-8060-AAA4D0071B69}"/>
          </ac:picMkLst>
        </pc:picChg>
      </pc:sldChg>
      <pc:sldChg chg="modSp">
        <pc:chgData name="David Biersach" userId="14a9feb0-85a7-4da4-be8a-c1e22b637acc" providerId="ADAL" clId="{18B7C96E-00F8-4853-BA32-21F444BB190D}" dt="2022-01-08T07:26:01.855" v="1808" actId="20577"/>
        <pc:sldMkLst>
          <pc:docMk/>
          <pc:sldMk cId="125730610" sldId="976"/>
        </pc:sldMkLst>
        <pc:spChg chg="mod">
          <ac:chgData name="David Biersach" userId="14a9feb0-85a7-4da4-be8a-c1e22b637acc" providerId="ADAL" clId="{18B7C96E-00F8-4853-BA32-21F444BB190D}" dt="2022-01-08T07:26:01.855" v="1808" actId="20577"/>
          <ac:spMkLst>
            <pc:docMk/>
            <pc:sldMk cId="125730610" sldId="976"/>
            <ac:spMk id="3" creationId="{00000000-0000-0000-0000-000000000000}"/>
          </ac:spMkLst>
        </pc:spChg>
      </pc:sldChg>
      <pc:sldChg chg="addSp modSp mod modAnim">
        <pc:chgData name="David Biersach" userId="14a9feb0-85a7-4da4-be8a-c1e22b637acc" providerId="ADAL" clId="{18B7C96E-00F8-4853-BA32-21F444BB190D}" dt="2022-01-08T07:22:50.569" v="1781" actId="20577"/>
        <pc:sldMkLst>
          <pc:docMk/>
          <pc:sldMk cId="1650040610" sldId="978"/>
        </pc:sldMkLst>
        <pc:spChg chg="mod">
          <ac:chgData name="David Biersach" userId="14a9feb0-85a7-4da4-be8a-c1e22b637acc" providerId="ADAL" clId="{18B7C96E-00F8-4853-BA32-21F444BB190D}" dt="2022-01-08T07:18:59.741" v="1735" actId="20577"/>
          <ac:spMkLst>
            <pc:docMk/>
            <pc:sldMk cId="1650040610" sldId="978"/>
            <ac:spMk id="2" creationId="{00000000-0000-0000-0000-000000000000}"/>
          </ac:spMkLst>
        </pc:spChg>
        <pc:spChg chg="mod">
          <ac:chgData name="David Biersach" userId="14a9feb0-85a7-4da4-be8a-c1e22b637acc" providerId="ADAL" clId="{18B7C96E-00F8-4853-BA32-21F444BB190D}" dt="2022-01-08T07:21:12.770" v="1759" actId="1076"/>
          <ac:spMkLst>
            <pc:docMk/>
            <pc:sldMk cId="1650040610" sldId="978"/>
            <ac:spMk id="15" creationId="{1D14C025-891D-4203-A82F-D433EB9A6AA2}"/>
          </ac:spMkLst>
        </pc:spChg>
        <pc:spChg chg="mod">
          <ac:chgData name="David Biersach" userId="14a9feb0-85a7-4da4-be8a-c1e22b637acc" providerId="ADAL" clId="{18B7C96E-00F8-4853-BA32-21F444BB190D}" dt="2022-01-08T07:22:50.569" v="1781" actId="20577"/>
          <ac:spMkLst>
            <pc:docMk/>
            <pc:sldMk cId="1650040610" sldId="978"/>
            <ac:spMk id="20" creationId="{6EFE2077-A9E0-421E-A9E3-5F68D8B4396C}"/>
          </ac:spMkLst>
        </pc:spChg>
        <pc:spChg chg="mod">
          <ac:chgData name="David Biersach" userId="14a9feb0-85a7-4da4-be8a-c1e22b637acc" providerId="ADAL" clId="{18B7C96E-00F8-4853-BA32-21F444BB190D}" dt="2022-01-08T07:21:07.357" v="1758" actId="1076"/>
          <ac:spMkLst>
            <pc:docMk/>
            <pc:sldMk cId="1650040610" sldId="978"/>
            <ac:spMk id="21" creationId="{915248D7-B35E-4DCC-9FCC-7166EE858939}"/>
          </ac:spMkLst>
        </pc:spChg>
        <pc:cxnChg chg="add mod">
          <ac:chgData name="David Biersach" userId="14a9feb0-85a7-4da4-be8a-c1e22b637acc" providerId="ADAL" clId="{18B7C96E-00F8-4853-BA32-21F444BB190D}" dt="2022-01-08T07:21:56.267" v="1764" actId="1582"/>
          <ac:cxnSpMkLst>
            <pc:docMk/>
            <pc:sldMk cId="1650040610" sldId="978"/>
            <ac:cxnSpMk id="17" creationId="{01E47A24-23D9-4280-9907-974082F5B71E}"/>
          </ac:cxnSpMkLst>
        </pc:cxnChg>
      </pc:sldChg>
      <pc:sldChg chg="modSp">
        <pc:chgData name="David Biersach" userId="14a9feb0-85a7-4da4-be8a-c1e22b637acc" providerId="ADAL" clId="{18B7C96E-00F8-4853-BA32-21F444BB190D}" dt="2022-01-08T07:26:27.602" v="1813" actId="20577"/>
        <pc:sldMkLst>
          <pc:docMk/>
          <pc:sldMk cId="3228797006" sldId="1090"/>
        </pc:sldMkLst>
        <pc:spChg chg="mod">
          <ac:chgData name="David Biersach" userId="14a9feb0-85a7-4da4-be8a-c1e22b637acc" providerId="ADAL" clId="{18B7C96E-00F8-4853-BA32-21F444BB190D}" dt="2022-01-08T07:26:27.602" v="1813" actId="20577"/>
          <ac:spMkLst>
            <pc:docMk/>
            <pc:sldMk cId="3228797006" sldId="1090"/>
            <ac:spMk id="3" creationId="{00000000-0000-0000-0000-000000000000}"/>
          </ac:spMkLst>
        </pc:spChg>
      </pc:sldChg>
      <pc:sldChg chg="modSp mod">
        <pc:chgData name="David Biersach" userId="14a9feb0-85a7-4da4-be8a-c1e22b637acc" providerId="ADAL" clId="{18B7C96E-00F8-4853-BA32-21F444BB190D}" dt="2022-01-08T07:09:32.121" v="1484" actId="20577"/>
        <pc:sldMkLst>
          <pc:docMk/>
          <pc:sldMk cId="3879157449" sldId="1093"/>
        </pc:sldMkLst>
        <pc:spChg chg="mod">
          <ac:chgData name="David Biersach" userId="14a9feb0-85a7-4da4-be8a-c1e22b637acc" providerId="ADAL" clId="{18B7C96E-00F8-4853-BA32-21F444BB190D}" dt="2022-01-08T07:09:32.121" v="1484" actId="20577"/>
          <ac:spMkLst>
            <pc:docMk/>
            <pc:sldMk cId="3879157449" sldId="1093"/>
            <ac:spMk id="3" creationId="{00000000-0000-0000-0000-000000000000}"/>
          </ac:spMkLst>
        </pc:spChg>
      </pc:sldChg>
      <pc:sldChg chg="addSp modSp mod modAnim">
        <pc:chgData name="David Biersach" userId="14a9feb0-85a7-4da4-be8a-c1e22b637acc" providerId="ADAL" clId="{18B7C96E-00F8-4853-BA32-21F444BB190D}" dt="2022-01-08T07:18:38.350" v="1722" actId="6549"/>
        <pc:sldMkLst>
          <pc:docMk/>
          <pc:sldMk cId="3009278176" sldId="1121"/>
        </pc:sldMkLst>
        <pc:spChg chg="add mod">
          <ac:chgData name="David Biersach" userId="14a9feb0-85a7-4da4-be8a-c1e22b637acc" providerId="ADAL" clId="{18B7C96E-00F8-4853-BA32-21F444BB190D}" dt="2022-01-08T07:18:38.350" v="1722" actId="6549"/>
          <ac:spMkLst>
            <pc:docMk/>
            <pc:sldMk cId="3009278176" sldId="1121"/>
            <ac:spMk id="3" creationId="{DCB43E96-CE7B-4F60-A887-9EB2C8B3C2A9}"/>
          </ac:spMkLst>
        </pc:spChg>
      </pc:sldChg>
      <pc:sldChg chg="add">
        <pc:chgData name="David Biersach" userId="14a9feb0-85a7-4da4-be8a-c1e22b637acc" providerId="ADAL" clId="{18B7C96E-00F8-4853-BA32-21F444BB190D}" dt="2022-01-08T06:22:45.941" v="0" actId="2890"/>
        <pc:sldMkLst>
          <pc:docMk/>
          <pc:sldMk cId="3423755234" sldId="1124"/>
        </pc:sldMkLst>
      </pc:sldChg>
      <pc:sldChg chg="addSp delSp modSp add mod modAnim">
        <pc:chgData name="David Biersach" userId="14a9feb0-85a7-4da4-be8a-c1e22b637acc" providerId="ADAL" clId="{18B7C96E-00F8-4853-BA32-21F444BB190D}" dt="2022-01-08T07:04:39.021" v="1424"/>
        <pc:sldMkLst>
          <pc:docMk/>
          <pc:sldMk cId="3684000737" sldId="1125"/>
        </pc:sldMkLst>
        <pc:spChg chg="add mod">
          <ac:chgData name="David Biersach" userId="14a9feb0-85a7-4da4-be8a-c1e22b637acc" providerId="ADAL" clId="{18B7C96E-00F8-4853-BA32-21F444BB190D}" dt="2022-01-08T06:55:23.127" v="1350" actId="1582"/>
          <ac:spMkLst>
            <pc:docMk/>
            <pc:sldMk cId="3684000737" sldId="1125"/>
            <ac:spMk id="5" creationId="{5CE6E328-3217-4C1A-8A54-7338C2F20417}"/>
          </ac:spMkLst>
        </pc:spChg>
        <pc:spChg chg="mod">
          <ac:chgData name="David Biersach" userId="14a9feb0-85a7-4da4-be8a-c1e22b637acc" providerId="ADAL" clId="{18B7C96E-00F8-4853-BA32-21F444BB190D}" dt="2022-01-08T06:57:12.931" v="1356" actId="113"/>
          <ac:spMkLst>
            <pc:docMk/>
            <pc:sldMk cId="3684000737" sldId="1125"/>
            <ac:spMk id="13" creationId="{F1DB7D95-9427-411D-BE8F-8FAF2863AA9A}"/>
          </ac:spMkLst>
        </pc:spChg>
        <pc:spChg chg="mod">
          <ac:chgData name="David Biersach" userId="14a9feb0-85a7-4da4-be8a-c1e22b637acc" providerId="ADAL" clId="{18B7C96E-00F8-4853-BA32-21F444BB190D}" dt="2022-01-08T06:57:12.027" v="1355" actId="113"/>
          <ac:spMkLst>
            <pc:docMk/>
            <pc:sldMk cId="3684000737" sldId="1125"/>
            <ac:spMk id="14" creationId="{5306D148-A1FC-403D-8DC3-325060C16530}"/>
          </ac:spMkLst>
        </pc:spChg>
        <pc:spChg chg="mod">
          <ac:chgData name="David Biersach" userId="14a9feb0-85a7-4da4-be8a-c1e22b637acc" providerId="ADAL" clId="{18B7C96E-00F8-4853-BA32-21F444BB190D}" dt="2022-01-08T06:58:33.546" v="1363" actId="6549"/>
          <ac:spMkLst>
            <pc:docMk/>
            <pc:sldMk cId="3684000737" sldId="1125"/>
            <ac:spMk id="15" creationId="{E1F21FF8-05C6-4DB0-A658-2ACA3454218B}"/>
          </ac:spMkLst>
        </pc:spChg>
        <pc:spChg chg="mod">
          <ac:chgData name="David Biersach" userId="14a9feb0-85a7-4da4-be8a-c1e22b637acc" providerId="ADAL" clId="{18B7C96E-00F8-4853-BA32-21F444BB190D}" dt="2022-01-08T06:47:12.061" v="1279" actId="1076"/>
          <ac:spMkLst>
            <pc:docMk/>
            <pc:sldMk cId="3684000737" sldId="1125"/>
            <ac:spMk id="16" creationId="{71DE5F91-FB94-41E8-A38B-281B1806519C}"/>
          </ac:spMkLst>
        </pc:spChg>
        <pc:spChg chg="del">
          <ac:chgData name="David Biersach" userId="14a9feb0-85a7-4da4-be8a-c1e22b637acc" providerId="ADAL" clId="{18B7C96E-00F8-4853-BA32-21F444BB190D}" dt="2022-01-08T07:02:51.527" v="1401" actId="478"/>
          <ac:spMkLst>
            <pc:docMk/>
            <pc:sldMk cId="3684000737" sldId="1125"/>
            <ac:spMk id="17" creationId="{02CE5ADC-5601-493B-A8B4-C08FF2B8289A}"/>
          </ac:spMkLst>
        </pc:spChg>
        <pc:spChg chg="del mod">
          <ac:chgData name="David Biersach" userId="14a9feb0-85a7-4da4-be8a-c1e22b637acc" providerId="ADAL" clId="{18B7C96E-00F8-4853-BA32-21F444BB190D}" dt="2022-01-08T07:02:51.527" v="1401" actId="478"/>
          <ac:spMkLst>
            <pc:docMk/>
            <pc:sldMk cId="3684000737" sldId="1125"/>
            <ac:spMk id="18" creationId="{31D4C8B9-0B61-4CCC-B2FA-32C9E958FBEB}"/>
          </ac:spMkLst>
        </pc:spChg>
        <pc:spChg chg="del">
          <ac:chgData name="David Biersach" userId="14a9feb0-85a7-4da4-be8a-c1e22b637acc" providerId="ADAL" clId="{18B7C96E-00F8-4853-BA32-21F444BB190D}" dt="2022-01-08T07:02:51.527" v="1401" actId="478"/>
          <ac:spMkLst>
            <pc:docMk/>
            <pc:sldMk cId="3684000737" sldId="1125"/>
            <ac:spMk id="19" creationId="{1DC3E5EE-0302-414A-90E0-ED2AD3943AB1}"/>
          </ac:spMkLst>
        </pc:spChg>
        <pc:spChg chg="del">
          <ac:chgData name="David Biersach" userId="14a9feb0-85a7-4da4-be8a-c1e22b637acc" providerId="ADAL" clId="{18B7C96E-00F8-4853-BA32-21F444BB190D}" dt="2022-01-08T07:02:51.527" v="1401" actId="478"/>
          <ac:spMkLst>
            <pc:docMk/>
            <pc:sldMk cId="3684000737" sldId="1125"/>
            <ac:spMk id="20" creationId="{6FB4668B-89C3-49B8-8ED9-9C5796667C6D}"/>
          </ac:spMkLst>
        </pc:spChg>
        <pc:spChg chg="mod">
          <ac:chgData name="David Biersach" userId="14a9feb0-85a7-4da4-be8a-c1e22b637acc" providerId="ADAL" clId="{18B7C96E-00F8-4853-BA32-21F444BB190D}" dt="2022-01-08T06:57:39.382" v="1359" actId="20577"/>
          <ac:spMkLst>
            <pc:docMk/>
            <pc:sldMk cId="3684000737" sldId="1125"/>
            <ac:spMk id="21" creationId="{CD126C5A-A277-472B-AECE-518CA4FA3D23}"/>
          </ac:spMkLst>
        </pc:spChg>
        <pc:spChg chg="add del mod">
          <ac:chgData name="David Biersach" userId="14a9feb0-85a7-4da4-be8a-c1e22b637acc" providerId="ADAL" clId="{18B7C96E-00F8-4853-BA32-21F444BB190D}" dt="2022-01-08T07:04:30.590" v="1422" actId="478"/>
          <ac:spMkLst>
            <pc:docMk/>
            <pc:sldMk cId="3684000737" sldId="1125"/>
            <ac:spMk id="22" creationId="{A4FE0BBA-CFFA-4385-A5AA-BACE148DB2E6}"/>
          </ac:spMkLst>
        </pc:spChg>
        <pc:spChg chg="add del mod">
          <ac:chgData name="David Biersach" userId="14a9feb0-85a7-4da4-be8a-c1e22b637acc" providerId="ADAL" clId="{18B7C96E-00F8-4853-BA32-21F444BB190D}" dt="2022-01-08T07:04:30.590" v="1422" actId="478"/>
          <ac:spMkLst>
            <pc:docMk/>
            <pc:sldMk cId="3684000737" sldId="1125"/>
            <ac:spMk id="23" creationId="{1DB37A04-752E-43C2-94B5-6EB8027C2D5D}"/>
          </ac:spMkLst>
        </pc:spChg>
        <pc:spChg chg="add del mod">
          <ac:chgData name="David Biersach" userId="14a9feb0-85a7-4da4-be8a-c1e22b637acc" providerId="ADAL" clId="{18B7C96E-00F8-4853-BA32-21F444BB190D}" dt="2022-01-08T07:04:30.590" v="1422" actId="478"/>
          <ac:spMkLst>
            <pc:docMk/>
            <pc:sldMk cId="3684000737" sldId="1125"/>
            <ac:spMk id="24" creationId="{DC0EBE50-2C4B-4D16-8DF2-D86D340B0EDC}"/>
          </ac:spMkLst>
        </pc:spChg>
        <pc:spChg chg="add del mod">
          <ac:chgData name="David Biersach" userId="14a9feb0-85a7-4da4-be8a-c1e22b637acc" providerId="ADAL" clId="{18B7C96E-00F8-4853-BA32-21F444BB190D}" dt="2022-01-08T07:04:30.590" v="1422" actId="478"/>
          <ac:spMkLst>
            <pc:docMk/>
            <pc:sldMk cId="3684000737" sldId="1125"/>
            <ac:spMk id="25" creationId="{38A365E4-C48B-4EDE-9ACE-EE5D150E45C8}"/>
          </ac:spMkLst>
        </pc:spChg>
        <pc:spChg chg="add mod">
          <ac:chgData name="David Biersach" userId="14a9feb0-85a7-4da4-be8a-c1e22b637acc" providerId="ADAL" clId="{18B7C96E-00F8-4853-BA32-21F444BB190D}" dt="2022-01-08T07:04:36.057" v="1423"/>
          <ac:spMkLst>
            <pc:docMk/>
            <pc:sldMk cId="3684000737" sldId="1125"/>
            <ac:spMk id="26" creationId="{C7A305B9-7E42-452B-8FB7-BDC9735F02AC}"/>
          </ac:spMkLst>
        </pc:spChg>
        <pc:spChg chg="add mod">
          <ac:chgData name="David Biersach" userId="14a9feb0-85a7-4da4-be8a-c1e22b637acc" providerId="ADAL" clId="{18B7C96E-00F8-4853-BA32-21F444BB190D}" dt="2022-01-08T07:04:36.057" v="1423"/>
          <ac:spMkLst>
            <pc:docMk/>
            <pc:sldMk cId="3684000737" sldId="1125"/>
            <ac:spMk id="27" creationId="{2C9B77CD-33E9-4210-A0BE-96D5364FBB34}"/>
          </ac:spMkLst>
        </pc:spChg>
        <pc:spChg chg="add mod">
          <ac:chgData name="David Biersach" userId="14a9feb0-85a7-4da4-be8a-c1e22b637acc" providerId="ADAL" clId="{18B7C96E-00F8-4853-BA32-21F444BB190D}" dt="2022-01-08T07:04:36.057" v="1423"/>
          <ac:spMkLst>
            <pc:docMk/>
            <pc:sldMk cId="3684000737" sldId="1125"/>
            <ac:spMk id="28" creationId="{9A8A05CD-B3BB-4506-AE66-49E71237B1CA}"/>
          </ac:spMkLst>
        </pc:spChg>
        <pc:spChg chg="add mod">
          <ac:chgData name="David Biersach" userId="14a9feb0-85a7-4da4-be8a-c1e22b637acc" providerId="ADAL" clId="{18B7C96E-00F8-4853-BA32-21F444BB190D}" dt="2022-01-08T07:04:36.057" v="1423"/>
          <ac:spMkLst>
            <pc:docMk/>
            <pc:sldMk cId="3684000737" sldId="1125"/>
            <ac:spMk id="29" creationId="{9CFF7082-CC69-4D0C-BB1C-A7212BF10D51}"/>
          </ac:spMkLst>
        </pc:spChg>
      </pc:sldChg>
      <pc:sldChg chg="modSp add del mod modAnim">
        <pc:chgData name="David Biersach" userId="14a9feb0-85a7-4da4-be8a-c1e22b637acc" providerId="ADAL" clId="{18B7C96E-00F8-4853-BA32-21F444BB190D}" dt="2022-01-08T07:17:20.444" v="1715" actId="47"/>
        <pc:sldMkLst>
          <pc:docMk/>
          <pc:sldMk cId="176852362" sldId="1126"/>
        </pc:sldMkLst>
        <pc:spChg chg="mod">
          <ac:chgData name="David Biersach" userId="14a9feb0-85a7-4da4-be8a-c1e22b637acc" providerId="ADAL" clId="{18B7C96E-00F8-4853-BA32-21F444BB190D}" dt="2022-01-08T07:17:04.645" v="1713" actId="1076"/>
          <ac:spMkLst>
            <pc:docMk/>
            <pc:sldMk cId="176852362" sldId="1126"/>
            <ac:spMk id="3" creationId="{DCB43E96-CE7B-4F60-A887-9EB2C8B3C2A9}"/>
          </ac:spMkLst>
        </pc:spChg>
      </pc:sldChg>
    </pc:docChg>
  </pc:docChgLst>
  <pc:docChgLst>
    <pc:chgData name="Biersach, David" userId="14a9feb0-85a7-4da4-be8a-c1e22b637acc" providerId="ADAL" clId="{25FA69AE-7C5D-45A1-8F95-72C502A00E31}"/>
    <pc:docChg chg="undo custSel addSld modSld sldOrd">
      <pc:chgData name="Biersach, David" userId="14a9feb0-85a7-4da4-be8a-c1e22b637acc" providerId="ADAL" clId="{25FA69AE-7C5D-45A1-8F95-72C502A00E31}" dt="2021-07-01T16:42:36.449" v="2207"/>
      <pc:docMkLst>
        <pc:docMk/>
      </pc:docMkLst>
      <pc:sldChg chg="addSp delSp modSp add mod ord delAnim">
        <pc:chgData name="Biersach, David" userId="14a9feb0-85a7-4da4-be8a-c1e22b637acc" providerId="ADAL" clId="{25FA69AE-7C5D-45A1-8F95-72C502A00E31}" dt="2021-07-01T14:00:28.451" v="830" actId="20577"/>
        <pc:sldMkLst>
          <pc:docMk/>
          <pc:sldMk cId="2793733643" sldId="1014"/>
        </pc:sldMkLst>
        <pc:spChg chg="add mod">
          <ac:chgData name="Biersach, David" userId="14a9feb0-85a7-4da4-be8a-c1e22b637acc" providerId="ADAL" clId="{25FA69AE-7C5D-45A1-8F95-72C502A00E31}" dt="2021-07-01T14:00:15.498" v="814" actId="12788"/>
          <ac:spMkLst>
            <pc:docMk/>
            <pc:sldMk cId="2793733643" sldId="1014"/>
            <ac:spMk id="5" creationId="{7051B7DD-EA59-4447-A27E-31EC3C45AFCC}"/>
          </ac:spMkLst>
        </pc:spChg>
        <pc:spChg chg="del mod">
          <ac:chgData name="Biersach, David" userId="14a9feb0-85a7-4da4-be8a-c1e22b637acc" providerId="ADAL" clId="{25FA69AE-7C5D-45A1-8F95-72C502A00E31}" dt="2021-07-01T13:44:17.157" v="11" actId="478"/>
          <ac:spMkLst>
            <pc:docMk/>
            <pc:sldMk cId="2793733643" sldId="1014"/>
            <ac:spMk id="11" creationId="{5100E2DA-FCF8-4E9E-A5BE-53E0CED68DAD}"/>
          </ac:spMkLst>
        </pc:spChg>
        <pc:spChg chg="add mod">
          <ac:chgData name="Biersach, David" userId="14a9feb0-85a7-4da4-be8a-c1e22b637acc" providerId="ADAL" clId="{25FA69AE-7C5D-45A1-8F95-72C502A00E31}" dt="2021-07-01T13:59:07.832" v="751" actId="465"/>
          <ac:spMkLst>
            <pc:docMk/>
            <pc:sldMk cId="2793733643" sldId="1014"/>
            <ac:spMk id="25" creationId="{4156A0DA-735F-4DB9-8B2E-620936F283B5}"/>
          </ac:spMkLst>
        </pc:spChg>
        <pc:spChg chg="add mod">
          <ac:chgData name="Biersach, David" userId="14a9feb0-85a7-4da4-be8a-c1e22b637acc" providerId="ADAL" clId="{25FA69AE-7C5D-45A1-8F95-72C502A00E31}" dt="2021-07-01T13:59:07.832" v="751" actId="465"/>
          <ac:spMkLst>
            <pc:docMk/>
            <pc:sldMk cId="2793733643" sldId="1014"/>
            <ac:spMk id="26" creationId="{91384D14-8099-40BD-900B-019BEBA005D9}"/>
          </ac:spMkLst>
        </pc:spChg>
        <pc:spChg chg="add del mod">
          <ac:chgData name="Biersach, David" userId="14a9feb0-85a7-4da4-be8a-c1e22b637acc" providerId="ADAL" clId="{25FA69AE-7C5D-45A1-8F95-72C502A00E31}" dt="2021-07-01T13:51:30.419" v="397" actId="478"/>
          <ac:spMkLst>
            <pc:docMk/>
            <pc:sldMk cId="2793733643" sldId="1014"/>
            <ac:spMk id="28" creationId="{120DA7BC-5846-4EC7-99D9-52791372C302}"/>
          </ac:spMkLst>
        </pc:spChg>
        <pc:spChg chg="add mod">
          <ac:chgData name="Biersach, David" userId="14a9feb0-85a7-4da4-be8a-c1e22b637acc" providerId="ADAL" clId="{25FA69AE-7C5D-45A1-8F95-72C502A00E31}" dt="2021-07-01T14:00:28.451" v="830" actId="20577"/>
          <ac:spMkLst>
            <pc:docMk/>
            <pc:sldMk cId="2793733643" sldId="1014"/>
            <ac:spMk id="29" creationId="{D749821B-8FA7-4726-9522-3A6F4B8DD2B4}"/>
          </ac:spMkLst>
        </pc:spChg>
        <pc:spChg chg="add mod">
          <ac:chgData name="Biersach, David" userId="14a9feb0-85a7-4da4-be8a-c1e22b637acc" providerId="ADAL" clId="{25FA69AE-7C5D-45A1-8F95-72C502A00E31}" dt="2021-07-01T13:59:23.350" v="754" actId="113"/>
          <ac:spMkLst>
            <pc:docMk/>
            <pc:sldMk cId="2793733643" sldId="1014"/>
            <ac:spMk id="31" creationId="{947C52A3-B52E-4CAA-8A45-A461B91A5CB8}"/>
          </ac:spMkLst>
        </pc:spChg>
        <pc:spChg chg="del mod">
          <ac:chgData name="Biersach, David" userId="14a9feb0-85a7-4da4-be8a-c1e22b637acc" providerId="ADAL" clId="{25FA69AE-7C5D-45A1-8F95-72C502A00E31}" dt="2021-07-01T13:44:04.805" v="7" actId="478"/>
          <ac:spMkLst>
            <pc:docMk/>
            <pc:sldMk cId="2793733643" sldId="1014"/>
            <ac:spMk id="50" creationId="{AD81150D-7D34-4F74-97FA-0ED6AEB8292D}"/>
          </ac:spMkLst>
        </pc:spChg>
        <pc:spChg chg="del">
          <ac:chgData name="Biersach, David" userId="14a9feb0-85a7-4da4-be8a-c1e22b637acc" providerId="ADAL" clId="{25FA69AE-7C5D-45A1-8F95-72C502A00E31}" dt="2021-07-01T13:44:07.982" v="9" actId="478"/>
          <ac:spMkLst>
            <pc:docMk/>
            <pc:sldMk cId="2793733643" sldId="1014"/>
            <ac:spMk id="51" creationId="{4906BB73-D460-47B6-A8EB-8CC65237EC6D}"/>
          </ac:spMkLst>
        </pc:spChg>
        <pc:spChg chg="del">
          <ac:chgData name="Biersach, David" userId="14a9feb0-85a7-4da4-be8a-c1e22b637acc" providerId="ADAL" clId="{25FA69AE-7C5D-45A1-8F95-72C502A00E31}" dt="2021-07-01T13:44:06.485" v="8" actId="478"/>
          <ac:spMkLst>
            <pc:docMk/>
            <pc:sldMk cId="2793733643" sldId="1014"/>
            <ac:spMk id="52" creationId="{B3E2B243-EB84-451E-AAC6-7A9AF47A7EAF}"/>
          </ac:spMkLst>
        </pc:spChg>
        <pc:grpChg chg="del">
          <ac:chgData name="Biersach, David" userId="14a9feb0-85a7-4da4-be8a-c1e22b637acc" providerId="ADAL" clId="{25FA69AE-7C5D-45A1-8F95-72C502A00E31}" dt="2021-07-01T13:44:02.476" v="5" actId="478"/>
          <ac:grpSpMkLst>
            <pc:docMk/>
            <pc:sldMk cId="2793733643" sldId="1014"/>
            <ac:grpSpMk id="7" creationId="{8BF45EC9-E198-441D-9939-4B022C7EB2C3}"/>
          </ac:grpSpMkLst>
        </pc:grpChg>
        <pc:grpChg chg="del">
          <ac:chgData name="Biersach, David" userId="14a9feb0-85a7-4da4-be8a-c1e22b637acc" providerId="ADAL" clId="{25FA69AE-7C5D-45A1-8F95-72C502A00E31}" dt="2021-07-01T13:43:59.300" v="1" actId="478"/>
          <ac:grpSpMkLst>
            <pc:docMk/>
            <pc:sldMk cId="2793733643" sldId="1014"/>
            <ac:grpSpMk id="18" creationId="{B31BE4F0-AD65-4F0C-B47C-470ACE4B9DA5}"/>
          </ac:grpSpMkLst>
        </pc:grpChg>
        <pc:picChg chg="add del mod">
          <ac:chgData name="Biersach, David" userId="14a9feb0-85a7-4da4-be8a-c1e22b637acc" providerId="ADAL" clId="{25FA69AE-7C5D-45A1-8F95-72C502A00E31}" dt="2021-07-01T13:54:30.482" v="447" actId="478"/>
          <ac:picMkLst>
            <pc:docMk/>
            <pc:sldMk cId="2793733643" sldId="1014"/>
            <ac:picMk id="9" creationId="{97D776C3-8673-4627-AAE6-6D860F0CD9C5}"/>
          </ac:picMkLst>
        </pc:picChg>
        <pc:picChg chg="del">
          <ac:chgData name="Biersach, David" userId="14a9feb0-85a7-4da4-be8a-c1e22b637acc" providerId="ADAL" clId="{25FA69AE-7C5D-45A1-8F95-72C502A00E31}" dt="2021-07-01T13:44:19.468" v="12" actId="478"/>
          <ac:picMkLst>
            <pc:docMk/>
            <pc:sldMk cId="2793733643" sldId="1014"/>
            <ac:picMk id="10" creationId="{FE88B81C-F17F-40C3-98D0-C1E2CC139099}"/>
          </ac:picMkLst>
        </pc:picChg>
        <pc:picChg chg="add del mod">
          <ac:chgData name="Biersach, David" userId="14a9feb0-85a7-4da4-be8a-c1e22b637acc" providerId="ADAL" clId="{25FA69AE-7C5D-45A1-8F95-72C502A00E31}" dt="2021-07-01T13:56:32.266" v="558" actId="478"/>
          <ac:picMkLst>
            <pc:docMk/>
            <pc:sldMk cId="2793733643" sldId="1014"/>
            <ac:picMk id="12" creationId="{C527254E-2AAA-45DF-AAF1-4861605BCBBD}"/>
          </ac:picMkLst>
        </pc:picChg>
        <pc:picChg chg="del">
          <ac:chgData name="Biersach, David" userId="14a9feb0-85a7-4da4-be8a-c1e22b637acc" providerId="ADAL" clId="{25FA69AE-7C5D-45A1-8F95-72C502A00E31}" dt="2021-07-01T13:43:59.300" v="1" actId="478"/>
          <ac:picMkLst>
            <pc:docMk/>
            <pc:sldMk cId="2793733643" sldId="1014"/>
            <ac:picMk id="20" creationId="{FC5E4499-1308-46E7-A370-708FF93BB365}"/>
          </ac:picMkLst>
        </pc:picChg>
        <pc:picChg chg="del">
          <ac:chgData name="Biersach, David" userId="14a9feb0-85a7-4da4-be8a-c1e22b637acc" providerId="ADAL" clId="{25FA69AE-7C5D-45A1-8F95-72C502A00E31}" dt="2021-07-01T13:43:59.300" v="1" actId="478"/>
          <ac:picMkLst>
            <pc:docMk/>
            <pc:sldMk cId="2793733643" sldId="1014"/>
            <ac:picMk id="22" creationId="{BEAA3240-3844-410E-B2C9-BEE8A3846774}"/>
          </ac:picMkLst>
        </pc:picChg>
        <pc:picChg chg="del">
          <ac:chgData name="Biersach, David" userId="14a9feb0-85a7-4da4-be8a-c1e22b637acc" providerId="ADAL" clId="{25FA69AE-7C5D-45A1-8F95-72C502A00E31}" dt="2021-07-01T13:44:00.149" v="2" actId="478"/>
          <ac:picMkLst>
            <pc:docMk/>
            <pc:sldMk cId="2793733643" sldId="1014"/>
            <ac:picMk id="27" creationId="{1D852F97-1EA2-408C-9D63-7766C8E4442F}"/>
          </ac:picMkLst>
        </pc:picChg>
        <pc:picChg chg="del">
          <ac:chgData name="Biersach, David" userId="14a9feb0-85a7-4da4-be8a-c1e22b637acc" providerId="ADAL" clId="{25FA69AE-7C5D-45A1-8F95-72C502A00E31}" dt="2021-07-01T13:44:00.844" v="3" actId="478"/>
          <ac:picMkLst>
            <pc:docMk/>
            <pc:sldMk cId="2793733643" sldId="1014"/>
            <ac:picMk id="30" creationId="{525748DA-E81A-4309-B3D0-B43699C376E2}"/>
          </ac:picMkLst>
        </pc:picChg>
        <pc:picChg chg="del">
          <ac:chgData name="Biersach, David" userId="14a9feb0-85a7-4da4-be8a-c1e22b637acc" providerId="ADAL" clId="{25FA69AE-7C5D-45A1-8F95-72C502A00E31}" dt="2021-07-01T13:44:01.501" v="4" actId="478"/>
          <ac:picMkLst>
            <pc:docMk/>
            <pc:sldMk cId="2793733643" sldId="1014"/>
            <ac:picMk id="37" creationId="{6C80A6DD-A43C-4A73-8233-2EA680DABF43}"/>
          </ac:picMkLst>
        </pc:picChg>
        <pc:picChg chg="del">
          <ac:chgData name="Biersach, David" userId="14a9feb0-85a7-4da4-be8a-c1e22b637acc" providerId="ADAL" clId="{25FA69AE-7C5D-45A1-8F95-72C502A00E31}" dt="2021-07-01T13:43:59.300" v="1" actId="478"/>
          <ac:picMkLst>
            <pc:docMk/>
            <pc:sldMk cId="2793733643" sldId="1014"/>
            <ac:picMk id="40" creationId="{3D6E53A8-B33E-49B6-8BD3-9B9EA2413024}"/>
          </ac:picMkLst>
        </pc:picChg>
        <pc:picChg chg="del">
          <ac:chgData name="Biersach, David" userId="14a9feb0-85a7-4da4-be8a-c1e22b637acc" providerId="ADAL" clId="{25FA69AE-7C5D-45A1-8F95-72C502A00E31}" dt="2021-07-01T13:43:59.300" v="1" actId="478"/>
          <ac:picMkLst>
            <pc:docMk/>
            <pc:sldMk cId="2793733643" sldId="1014"/>
            <ac:picMk id="45" creationId="{60FC2EED-3471-422B-B158-4548FCCB4605}"/>
          </ac:picMkLst>
        </pc:picChg>
        <pc:picChg chg="del">
          <ac:chgData name="Biersach, David" userId="14a9feb0-85a7-4da4-be8a-c1e22b637acc" providerId="ADAL" clId="{25FA69AE-7C5D-45A1-8F95-72C502A00E31}" dt="2021-07-01T13:43:59.300" v="1" actId="478"/>
          <ac:picMkLst>
            <pc:docMk/>
            <pc:sldMk cId="2793733643" sldId="1014"/>
            <ac:picMk id="47" creationId="{FE2E62D7-E915-497C-A4F7-9972B879E3D1}"/>
          </ac:picMkLst>
        </pc:picChg>
      </pc:sldChg>
      <pc:sldChg chg="addSp delSp modSp add mod delAnim modAnim">
        <pc:chgData name="Biersach, David" userId="14a9feb0-85a7-4da4-be8a-c1e22b637acc" providerId="ADAL" clId="{25FA69AE-7C5D-45A1-8F95-72C502A00E31}" dt="2021-07-01T16:20:48.217" v="1507" actId="6549"/>
        <pc:sldMkLst>
          <pc:docMk/>
          <pc:sldMk cId="2709124707" sldId="1084"/>
        </pc:sldMkLst>
        <pc:spChg chg="mod">
          <ac:chgData name="Biersach, David" userId="14a9feb0-85a7-4da4-be8a-c1e22b637acc" providerId="ADAL" clId="{25FA69AE-7C5D-45A1-8F95-72C502A00E31}" dt="2021-07-01T15:52:30.785" v="844" actId="20577"/>
          <ac:spMkLst>
            <pc:docMk/>
            <pc:sldMk cId="2709124707" sldId="1084"/>
            <ac:spMk id="2" creationId="{00000000-0000-0000-0000-000000000000}"/>
          </ac:spMkLst>
        </pc:spChg>
        <pc:spChg chg="del">
          <ac:chgData name="Biersach, David" userId="14a9feb0-85a7-4da4-be8a-c1e22b637acc" providerId="ADAL" clId="{25FA69AE-7C5D-45A1-8F95-72C502A00E31}" dt="2021-07-01T15:59:25.218" v="853" actId="478"/>
          <ac:spMkLst>
            <pc:docMk/>
            <pc:sldMk cId="2709124707" sldId="1084"/>
            <ac:spMk id="3" creationId="{0BD6AA52-818E-42BB-8C49-6B636335A22C}"/>
          </ac:spMkLst>
        </pc:spChg>
        <pc:spChg chg="mod">
          <ac:chgData name="Biersach, David" userId="14a9feb0-85a7-4da4-be8a-c1e22b637acc" providerId="ADAL" clId="{25FA69AE-7C5D-45A1-8F95-72C502A00E31}" dt="2021-07-01T16:10:42.681" v="1094" actId="12788"/>
          <ac:spMkLst>
            <pc:docMk/>
            <pc:sldMk cId="2709124707" sldId="1084"/>
            <ac:spMk id="6" creationId="{DABC0CD6-D592-4F56-9810-AF3B819F784F}"/>
          </ac:spMkLst>
        </pc:spChg>
        <pc:spChg chg="del">
          <ac:chgData name="Biersach, David" userId="14a9feb0-85a7-4da4-be8a-c1e22b637acc" providerId="ADAL" clId="{25FA69AE-7C5D-45A1-8F95-72C502A00E31}" dt="2021-07-01T15:58:56.547" v="846" actId="478"/>
          <ac:spMkLst>
            <pc:docMk/>
            <pc:sldMk cId="2709124707" sldId="1084"/>
            <ac:spMk id="7" creationId="{00027A18-8D95-4256-B2CB-6B1250C96C3F}"/>
          </ac:spMkLst>
        </pc:spChg>
        <pc:spChg chg="add mod">
          <ac:chgData name="Biersach, David" userId="14a9feb0-85a7-4da4-be8a-c1e22b637acc" providerId="ADAL" clId="{25FA69AE-7C5D-45A1-8F95-72C502A00E31}" dt="2021-07-01T16:20:13.933" v="1500" actId="1076"/>
          <ac:spMkLst>
            <pc:docMk/>
            <pc:sldMk cId="2709124707" sldId="1084"/>
            <ac:spMk id="8" creationId="{03BFC368-2E5F-4925-83D2-F2A52B0E2535}"/>
          </ac:spMkLst>
        </pc:spChg>
        <pc:spChg chg="del">
          <ac:chgData name="Biersach, David" userId="14a9feb0-85a7-4da4-be8a-c1e22b637acc" providerId="ADAL" clId="{25FA69AE-7C5D-45A1-8F95-72C502A00E31}" dt="2021-07-01T15:58:56.547" v="846" actId="478"/>
          <ac:spMkLst>
            <pc:docMk/>
            <pc:sldMk cId="2709124707" sldId="1084"/>
            <ac:spMk id="11" creationId="{A4EAA6D1-46D7-4168-99EB-270AE941A230}"/>
          </ac:spMkLst>
        </pc:spChg>
        <pc:spChg chg="add mod">
          <ac:chgData name="Biersach, David" userId="14a9feb0-85a7-4da4-be8a-c1e22b637acc" providerId="ADAL" clId="{25FA69AE-7C5D-45A1-8F95-72C502A00E31}" dt="2021-07-01T16:11:38.271" v="1117" actId="1038"/>
          <ac:spMkLst>
            <pc:docMk/>
            <pc:sldMk cId="2709124707" sldId="1084"/>
            <ac:spMk id="13" creationId="{8DDDF7AD-151E-4734-BA0B-07E4A18E45C7}"/>
          </ac:spMkLst>
        </pc:spChg>
        <pc:spChg chg="add mod">
          <ac:chgData name="Biersach, David" userId="14a9feb0-85a7-4da4-be8a-c1e22b637acc" providerId="ADAL" clId="{25FA69AE-7C5D-45A1-8F95-72C502A00E31}" dt="2021-07-01T16:17:21.431" v="1412" actId="1076"/>
          <ac:spMkLst>
            <pc:docMk/>
            <pc:sldMk cId="2709124707" sldId="1084"/>
            <ac:spMk id="14" creationId="{7C223CE4-DD3B-4334-99E0-C1301559A876}"/>
          </ac:spMkLst>
        </pc:spChg>
        <pc:spChg chg="del">
          <ac:chgData name="Biersach, David" userId="14a9feb0-85a7-4da4-be8a-c1e22b637acc" providerId="ADAL" clId="{25FA69AE-7C5D-45A1-8F95-72C502A00E31}" dt="2021-07-01T15:59:00.289" v="847" actId="478"/>
          <ac:spMkLst>
            <pc:docMk/>
            <pc:sldMk cId="2709124707" sldId="1084"/>
            <ac:spMk id="15" creationId="{D9EDEE9A-DF3D-4935-BB81-2C092F1F6486}"/>
          </ac:spMkLst>
        </pc:spChg>
        <pc:spChg chg="add mod">
          <ac:chgData name="Biersach, David" userId="14a9feb0-85a7-4da4-be8a-c1e22b637acc" providerId="ADAL" clId="{25FA69AE-7C5D-45A1-8F95-72C502A00E31}" dt="2021-07-01T16:08:14.538" v="918" actId="1076"/>
          <ac:spMkLst>
            <pc:docMk/>
            <pc:sldMk cId="2709124707" sldId="1084"/>
            <ac:spMk id="16" creationId="{1EA8AD41-45EE-4AC0-8A59-2BFE25AE2B4E}"/>
          </ac:spMkLst>
        </pc:spChg>
        <pc:spChg chg="del">
          <ac:chgData name="Biersach, David" userId="14a9feb0-85a7-4da4-be8a-c1e22b637acc" providerId="ADAL" clId="{25FA69AE-7C5D-45A1-8F95-72C502A00E31}" dt="2021-07-01T15:59:03.138" v="848" actId="478"/>
          <ac:spMkLst>
            <pc:docMk/>
            <pc:sldMk cId="2709124707" sldId="1084"/>
            <ac:spMk id="17" creationId="{16989C63-8B22-4BCB-A156-D3DF9194BC11}"/>
          </ac:spMkLst>
        </pc:spChg>
        <pc:spChg chg="add mod">
          <ac:chgData name="Biersach, David" userId="14a9feb0-85a7-4da4-be8a-c1e22b637acc" providerId="ADAL" clId="{25FA69AE-7C5D-45A1-8F95-72C502A00E31}" dt="2021-07-01T16:10:55.672" v="1096" actId="1037"/>
          <ac:spMkLst>
            <pc:docMk/>
            <pc:sldMk cId="2709124707" sldId="1084"/>
            <ac:spMk id="18" creationId="{266AD21D-427F-43FF-8328-E603D41D051E}"/>
          </ac:spMkLst>
        </pc:spChg>
        <pc:spChg chg="mod">
          <ac:chgData name="Biersach, David" userId="14a9feb0-85a7-4da4-be8a-c1e22b637acc" providerId="ADAL" clId="{25FA69AE-7C5D-45A1-8F95-72C502A00E31}" dt="2021-07-01T16:15:22.178" v="1392" actId="1036"/>
          <ac:spMkLst>
            <pc:docMk/>
            <pc:sldMk cId="2709124707" sldId="1084"/>
            <ac:spMk id="19" creationId="{889DDD85-BE85-4F29-90C5-F4DC14A73241}"/>
          </ac:spMkLst>
        </pc:spChg>
        <pc:spChg chg="mod">
          <ac:chgData name="Biersach, David" userId="14a9feb0-85a7-4da4-be8a-c1e22b637acc" providerId="ADAL" clId="{25FA69AE-7C5D-45A1-8F95-72C502A00E31}" dt="2021-07-01T16:14:28.506" v="1335" actId="1076"/>
          <ac:spMkLst>
            <pc:docMk/>
            <pc:sldMk cId="2709124707" sldId="1084"/>
            <ac:spMk id="20" creationId="{E86EF500-1656-4406-BDD9-ED933B13EAB2}"/>
          </ac:spMkLst>
        </pc:spChg>
        <pc:spChg chg="add mod">
          <ac:chgData name="Biersach, David" userId="14a9feb0-85a7-4da4-be8a-c1e22b637acc" providerId="ADAL" clId="{25FA69AE-7C5D-45A1-8F95-72C502A00E31}" dt="2021-07-01T16:20:48.217" v="1507" actId="6549"/>
          <ac:spMkLst>
            <pc:docMk/>
            <pc:sldMk cId="2709124707" sldId="1084"/>
            <ac:spMk id="21" creationId="{AC746C67-76BD-425D-9EB9-09CA2F62C788}"/>
          </ac:spMkLst>
        </pc:spChg>
        <pc:spChg chg="add mod">
          <ac:chgData name="Biersach, David" userId="14a9feb0-85a7-4da4-be8a-c1e22b637acc" providerId="ADAL" clId="{25FA69AE-7C5D-45A1-8F95-72C502A00E31}" dt="2021-07-01T16:11:44.096" v="1129" actId="1037"/>
          <ac:spMkLst>
            <pc:docMk/>
            <pc:sldMk cId="2709124707" sldId="1084"/>
            <ac:spMk id="22" creationId="{0A1978B6-94A7-4B88-8D63-B75404B5D551}"/>
          </ac:spMkLst>
        </pc:spChg>
        <pc:spChg chg="add mod">
          <ac:chgData name="Biersach, David" userId="14a9feb0-85a7-4da4-be8a-c1e22b637acc" providerId="ADAL" clId="{25FA69AE-7C5D-45A1-8F95-72C502A00E31}" dt="2021-07-01T16:15:16.575" v="1383" actId="1037"/>
          <ac:spMkLst>
            <pc:docMk/>
            <pc:sldMk cId="2709124707" sldId="1084"/>
            <ac:spMk id="32" creationId="{CD65B12A-1201-4B11-AC18-8933129E3BB2}"/>
          </ac:spMkLst>
        </pc:spChg>
        <pc:spChg chg="add mod">
          <ac:chgData name="Biersach, David" userId="14a9feb0-85a7-4da4-be8a-c1e22b637acc" providerId="ADAL" clId="{25FA69AE-7C5D-45A1-8F95-72C502A00E31}" dt="2021-07-01T16:19:11.127" v="1488" actId="1036"/>
          <ac:spMkLst>
            <pc:docMk/>
            <pc:sldMk cId="2709124707" sldId="1084"/>
            <ac:spMk id="33" creationId="{184C4D55-3816-4F53-94C4-9FD2699AF74A}"/>
          </ac:spMkLst>
        </pc:spChg>
        <pc:spChg chg="add mod">
          <ac:chgData name="Biersach, David" userId="14a9feb0-85a7-4da4-be8a-c1e22b637acc" providerId="ADAL" clId="{25FA69AE-7C5D-45A1-8F95-72C502A00E31}" dt="2021-07-01T16:18:57.554" v="1480" actId="1037"/>
          <ac:spMkLst>
            <pc:docMk/>
            <pc:sldMk cId="2709124707" sldId="1084"/>
            <ac:spMk id="34" creationId="{8E44B92F-0803-4179-B943-CA01B3213471}"/>
          </ac:spMkLst>
        </pc:spChg>
        <pc:grpChg chg="del">
          <ac:chgData name="Biersach, David" userId="14a9feb0-85a7-4da4-be8a-c1e22b637acc" providerId="ADAL" clId="{25FA69AE-7C5D-45A1-8F95-72C502A00E31}" dt="2021-07-01T15:59:20.714" v="851" actId="478"/>
          <ac:grpSpMkLst>
            <pc:docMk/>
            <pc:sldMk cId="2709124707" sldId="1084"/>
            <ac:grpSpMk id="12" creationId="{51697D54-D638-4A9C-AFB1-8009039A3586}"/>
          </ac:grpSpMkLst>
        </pc:grpChg>
        <pc:cxnChg chg="add del mod">
          <ac:chgData name="Biersach, David" userId="14a9feb0-85a7-4da4-be8a-c1e22b637acc" providerId="ADAL" clId="{25FA69AE-7C5D-45A1-8F95-72C502A00E31}" dt="2021-07-01T16:13:49.999" v="1330" actId="478"/>
          <ac:cxnSpMkLst>
            <pc:docMk/>
            <pc:sldMk cId="2709124707" sldId="1084"/>
            <ac:cxnSpMk id="24" creationId="{5E95F53C-4EF7-4C58-B4B6-00A96AAA60CB}"/>
          </ac:cxnSpMkLst>
        </pc:cxnChg>
      </pc:sldChg>
      <pc:sldChg chg="addSp delSp modSp add mod modAnim">
        <pc:chgData name="Biersach, David" userId="14a9feb0-85a7-4da4-be8a-c1e22b637acc" providerId="ADAL" clId="{25FA69AE-7C5D-45A1-8F95-72C502A00E31}" dt="2021-07-01T16:35:41.949" v="2009" actId="1076"/>
        <pc:sldMkLst>
          <pc:docMk/>
          <pc:sldMk cId="4154969776" sldId="1085"/>
        </pc:sldMkLst>
        <pc:spChg chg="mod">
          <ac:chgData name="Biersach, David" userId="14a9feb0-85a7-4da4-be8a-c1e22b637acc" providerId="ADAL" clId="{25FA69AE-7C5D-45A1-8F95-72C502A00E31}" dt="2021-07-01T16:31:14.837" v="1748" actId="20577"/>
          <ac:spMkLst>
            <pc:docMk/>
            <pc:sldMk cId="4154969776" sldId="1085"/>
            <ac:spMk id="2" creationId="{00000000-0000-0000-0000-000000000000}"/>
          </ac:spMkLst>
        </pc:spChg>
        <pc:spChg chg="mod">
          <ac:chgData name="Biersach, David" userId="14a9feb0-85a7-4da4-be8a-c1e22b637acc" providerId="ADAL" clId="{25FA69AE-7C5D-45A1-8F95-72C502A00E31}" dt="2021-07-01T16:35:27.294" v="2006" actId="113"/>
          <ac:spMkLst>
            <pc:docMk/>
            <pc:sldMk cId="4154969776" sldId="1085"/>
            <ac:spMk id="3" creationId="{00000000-0000-0000-0000-000000000000}"/>
          </ac:spMkLst>
        </pc:spChg>
        <pc:picChg chg="add mod">
          <ac:chgData name="Biersach, David" userId="14a9feb0-85a7-4da4-be8a-c1e22b637acc" providerId="ADAL" clId="{25FA69AE-7C5D-45A1-8F95-72C502A00E31}" dt="2021-07-01T16:35:41.949" v="2009" actId="1076"/>
          <ac:picMkLst>
            <pc:docMk/>
            <pc:sldMk cId="4154969776" sldId="1085"/>
            <ac:picMk id="6" creationId="{54F307CB-EC6B-4060-8D0D-58100CDD4E88}"/>
          </ac:picMkLst>
        </pc:picChg>
        <pc:cxnChg chg="add del mod">
          <ac:chgData name="Biersach, David" userId="14a9feb0-85a7-4da4-be8a-c1e22b637acc" providerId="ADAL" clId="{25FA69AE-7C5D-45A1-8F95-72C502A00E31}" dt="2021-07-01T16:35:33.468" v="2007" actId="478"/>
          <ac:cxnSpMkLst>
            <pc:docMk/>
            <pc:sldMk cId="4154969776" sldId="1085"/>
            <ac:cxnSpMk id="8" creationId="{57E600AC-4AE5-492D-BD44-15505DCBC23A}"/>
          </ac:cxnSpMkLst>
        </pc:cxnChg>
      </pc:sldChg>
      <pc:sldChg chg="modSp add mod">
        <pc:chgData name="Biersach, David" userId="14a9feb0-85a7-4da4-be8a-c1e22b637acc" providerId="ADAL" clId="{25FA69AE-7C5D-45A1-8F95-72C502A00E31}" dt="2021-07-01T16:36:00.333" v="2032" actId="20577"/>
        <pc:sldMkLst>
          <pc:docMk/>
          <pc:sldMk cId="3534687385" sldId="1086"/>
        </pc:sldMkLst>
        <pc:spChg chg="mod">
          <ac:chgData name="Biersach, David" userId="14a9feb0-85a7-4da4-be8a-c1e22b637acc" providerId="ADAL" clId="{25FA69AE-7C5D-45A1-8F95-72C502A00E31}" dt="2021-07-01T16:36:00.333" v="2032" actId="20577"/>
          <ac:spMkLst>
            <pc:docMk/>
            <pc:sldMk cId="3534687385" sldId="1086"/>
            <ac:spMk id="2" creationId="{00000000-0000-0000-0000-000000000000}"/>
          </ac:spMkLst>
        </pc:spChg>
      </pc:sldChg>
      <pc:sldChg chg="addSp delSp modSp add mod delAnim modAnim">
        <pc:chgData name="Biersach, David" userId="14a9feb0-85a7-4da4-be8a-c1e22b637acc" providerId="ADAL" clId="{25FA69AE-7C5D-45A1-8F95-72C502A00E31}" dt="2021-07-01T16:38:51.046" v="2114" actId="1037"/>
        <pc:sldMkLst>
          <pc:docMk/>
          <pc:sldMk cId="3421723372" sldId="1087"/>
        </pc:sldMkLst>
        <pc:spChg chg="mod">
          <ac:chgData name="Biersach, David" userId="14a9feb0-85a7-4da4-be8a-c1e22b637acc" providerId="ADAL" clId="{25FA69AE-7C5D-45A1-8F95-72C502A00E31}" dt="2021-07-01T16:36:20.127" v="2072" actId="113"/>
          <ac:spMkLst>
            <pc:docMk/>
            <pc:sldMk cId="3421723372" sldId="1087"/>
            <ac:spMk id="2" creationId="{00000000-0000-0000-0000-000000000000}"/>
          </ac:spMkLst>
        </pc:spChg>
        <pc:spChg chg="del mod">
          <ac:chgData name="Biersach, David" userId="14a9feb0-85a7-4da4-be8a-c1e22b637acc" providerId="ADAL" clId="{25FA69AE-7C5D-45A1-8F95-72C502A00E31}" dt="2021-07-01T16:36:23.711" v="2074" actId="478"/>
          <ac:spMkLst>
            <pc:docMk/>
            <pc:sldMk cId="3421723372" sldId="1087"/>
            <ac:spMk id="3" creationId="{00000000-0000-0000-0000-000000000000}"/>
          </ac:spMkLst>
        </pc:spChg>
        <pc:spChg chg="add del mod">
          <ac:chgData name="Biersach, David" userId="14a9feb0-85a7-4da4-be8a-c1e22b637acc" providerId="ADAL" clId="{25FA69AE-7C5D-45A1-8F95-72C502A00E31}" dt="2021-07-01T16:36:25.196" v="2075" actId="478"/>
          <ac:spMkLst>
            <pc:docMk/>
            <pc:sldMk cId="3421723372" sldId="1087"/>
            <ac:spMk id="7" creationId="{41D17E4D-F432-4D4E-B794-24863B2EDC0F}"/>
          </ac:spMkLst>
        </pc:spChg>
        <pc:spChg chg="mod">
          <ac:chgData name="Biersach, David" userId="14a9feb0-85a7-4da4-be8a-c1e22b637acc" providerId="ADAL" clId="{25FA69AE-7C5D-45A1-8F95-72C502A00E31}" dt="2021-07-01T16:37:26.823" v="2080"/>
          <ac:spMkLst>
            <pc:docMk/>
            <pc:sldMk cId="3421723372" sldId="1087"/>
            <ac:spMk id="12" creationId="{D483D317-BD3E-4714-BD3D-6E15C1594EE7}"/>
          </ac:spMkLst>
        </pc:spChg>
        <pc:spChg chg="mod">
          <ac:chgData name="Biersach, David" userId="14a9feb0-85a7-4da4-be8a-c1e22b637acc" providerId="ADAL" clId="{25FA69AE-7C5D-45A1-8F95-72C502A00E31}" dt="2021-07-01T16:37:26.823" v="2080"/>
          <ac:spMkLst>
            <pc:docMk/>
            <pc:sldMk cId="3421723372" sldId="1087"/>
            <ac:spMk id="15" creationId="{04BC0F44-5274-4E0C-96DF-1F40785F2AE9}"/>
          </ac:spMkLst>
        </pc:spChg>
        <pc:spChg chg="mod">
          <ac:chgData name="Biersach, David" userId="14a9feb0-85a7-4da4-be8a-c1e22b637acc" providerId="ADAL" clId="{25FA69AE-7C5D-45A1-8F95-72C502A00E31}" dt="2021-07-01T16:37:26.823" v="2080"/>
          <ac:spMkLst>
            <pc:docMk/>
            <pc:sldMk cId="3421723372" sldId="1087"/>
            <ac:spMk id="17" creationId="{B3117A2F-1638-4EEC-952E-CEC226961AF2}"/>
          </ac:spMkLst>
        </pc:spChg>
        <pc:spChg chg="mod">
          <ac:chgData name="Biersach, David" userId="14a9feb0-85a7-4da4-be8a-c1e22b637acc" providerId="ADAL" clId="{25FA69AE-7C5D-45A1-8F95-72C502A00E31}" dt="2021-07-01T16:37:26.823" v="2080"/>
          <ac:spMkLst>
            <pc:docMk/>
            <pc:sldMk cId="3421723372" sldId="1087"/>
            <ac:spMk id="20" creationId="{61503F13-672F-4D39-B3D5-6A0774B6D66E}"/>
          </ac:spMkLst>
        </pc:spChg>
        <pc:spChg chg="mod">
          <ac:chgData name="Biersach, David" userId="14a9feb0-85a7-4da4-be8a-c1e22b637acc" providerId="ADAL" clId="{25FA69AE-7C5D-45A1-8F95-72C502A00E31}" dt="2021-07-01T16:37:50.084" v="2087"/>
          <ac:spMkLst>
            <pc:docMk/>
            <pc:sldMk cId="3421723372" sldId="1087"/>
            <ac:spMk id="23" creationId="{E9ED4107-513E-43A8-9EFF-2B5F88125D03}"/>
          </ac:spMkLst>
        </pc:spChg>
        <pc:spChg chg="mod">
          <ac:chgData name="Biersach, David" userId="14a9feb0-85a7-4da4-be8a-c1e22b637acc" providerId="ADAL" clId="{25FA69AE-7C5D-45A1-8F95-72C502A00E31}" dt="2021-07-01T16:37:58.581" v="2089"/>
          <ac:spMkLst>
            <pc:docMk/>
            <pc:sldMk cId="3421723372" sldId="1087"/>
            <ac:spMk id="26" creationId="{7ECD3436-891A-4362-BBD0-593542ACDC14}"/>
          </ac:spMkLst>
        </pc:spChg>
        <pc:spChg chg="mod">
          <ac:chgData name="Biersach, David" userId="14a9feb0-85a7-4da4-be8a-c1e22b637acc" providerId="ADAL" clId="{25FA69AE-7C5D-45A1-8F95-72C502A00E31}" dt="2021-07-01T16:38:08.415" v="2095"/>
          <ac:spMkLst>
            <pc:docMk/>
            <pc:sldMk cId="3421723372" sldId="1087"/>
            <ac:spMk id="29" creationId="{B50126F2-C2D7-447B-BCCE-D750A7D0F878}"/>
          </ac:spMkLst>
        </pc:spChg>
        <pc:grpChg chg="add mod">
          <ac:chgData name="Biersach, David" userId="14a9feb0-85a7-4da4-be8a-c1e22b637acc" providerId="ADAL" clId="{25FA69AE-7C5D-45A1-8F95-72C502A00E31}" dt="2021-07-01T16:37:31.970" v="2081" actId="1076"/>
          <ac:grpSpMkLst>
            <pc:docMk/>
            <pc:sldMk cId="3421723372" sldId="1087"/>
            <ac:grpSpMk id="10" creationId="{CD4A7112-D8BD-4026-8CB3-639A8F01F5A2}"/>
          </ac:grpSpMkLst>
        </pc:grpChg>
        <pc:grpChg chg="add mod">
          <ac:chgData name="Biersach, David" userId="14a9feb0-85a7-4da4-be8a-c1e22b637acc" providerId="ADAL" clId="{25FA69AE-7C5D-45A1-8F95-72C502A00E31}" dt="2021-07-01T16:37:37.863" v="2082" actId="1076"/>
          <ac:grpSpMkLst>
            <pc:docMk/>
            <pc:sldMk cId="3421723372" sldId="1087"/>
            <ac:grpSpMk id="13" creationId="{155F4371-14C9-44E1-9434-0A3398F27557}"/>
          </ac:grpSpMkLst>
        </pc:grpChg>
        <pc:grpChg chg="add mod">
          <ac:chgData name="Biersach, David" userId="14a9feb0-85a7-4da4-be8a-c1e22b637acc" providerId="ADAL" clId="{25FA69AE-7C5D-45A1-8F95-72C502A00E31}" dt="2021-07-01T16:38:51.046" v="2114" actId="1037"/>
          <ac:grpSpMkLst>
            <pc:docMk/>
            <pc:sldMk cId="3421723372" sldId="1087"/>
            <ac:grpSpMk id="16" creationId="{61A3F88A-9E0E-401B-8E49-CA1C0A177BB0}"/>
          </ac:grpSpMkLst>
        </pc:grpChg>
        <pc:grpChg chg="add mod">
          <ac:chgData name="Biersach, David" userId="14a9feb0-85a7-4da4-be8a-c1e22b637acc" providerId="ADAL" clId="{25FA69AE-7C5D-45A1-8F95-72C502A00E31}" dt="2021-07-01T16:38:47.431" v="2109" actId="1076"/>
          <ac:grpSpMkLst>
            <pc:docMk/>
            <pc:sldMk cId="3421723372" sldId="1087"/>
            <ac:grpSpMk id="19" creationId="{06FC1E1F-89A1-4C65-8CDA-EC1A04D79008}"/>
          </ac:grpSpMkLst>
        </pc:grpChg>
        <pc:grpChg chg="add mod">
          <ac:chgData name="Biersach, David" userId="14a9feb0-85a7-4da4-be8a-c1e22b637acc" providerId="ADAL" clId="{25FA69AE-7C5D-45A1-8F95-72C502A00E31}" dt="2021-07-01T16:38:44.701" v="2108" actId="1036"/>
          <ac:grpSpMkLst>
            <pc:docMk/>
            <pc:sldMk cId="3421723372" sldId="1087"/>
            <ac:grpSpMk id="22" creationId="{15F999BA-D7BC-4515-826F-A26239486822}"/>
          </ac:grpSpMkLst>
        </pc:grpChg>
        <pc:grpChg chg="add mod">
          <ac:chgData name="Biersach, David" userId="14a9feb0-85a7-4da4-be8a-c1e22b637acc" providerId="ADAL" clId="{25FA69AE-7C5D-45A1-8F95-72C502A00E31}" dt="2021-07-01T16:38:41.197" v="2106" actId="1036"/>
          <ac:grpSpMkLst>
            <pc:docMk/>
            <pc:sldMk cId="3421723372" sldId="1087"/>
            <ac:grpSpMk id="25" creationId="{4C87B3D5-3372-4205-8C7F-5004E01DD018}"/>
          </ac:grpSpMkLst>
        </pc:grpChg>
        <pc:grpChg chg="add del mod">
          <ac:chgData name="Biersach, David" userId="14a9feb0-85a7-4da4-be8a-c1e22b637acc" providerId="ADAL" clId="{25FA69AE-7C5D-45A1-8F95-72C502A00E31}" dt="2021-07-01T16:38:37.569" v="2102" actId="478"/>
          <ac:grpSpMkLst>
            <pc:docMk/>
            <pc:sldMk cId="3421723372" sldId="1087"/>
            <ac:grpSpMk id="28" creationId="{EA3514BE-A77A-4DF8-B8E5-31E928321DCB}"/>
          </ac:grpSpMkLst>
        </pc:grpChg>
        <pc:picChg chg="del">
          <ac:chgData name="Biersach, David" userId="14a9feb0-85a7-4da4-be8a-c1e22b637acc" providerId="ADAL" clId="{25FA69AE-7C5D-45A1-8F95-72C502A00E31}" dt="2021-07-01T16:36:26.795" v="2076" actId="478"/>
          <ac:picMkLst>
            <pc:docMk/>
            <pc:sldMk cId="3421723372" sldId="1087"/>
            <ac:picMk id="6" creationId="{54F307CB-EC6B-4060-8D0D-58100CDD4E88}"/>
          </ac:picMkLst>
        </pc:picChg>
        <pc:picChg chg="add mod">
          <ac:chgData name="Biersach, David" userId="14a9feb0-85a7-4da4-be8a-c1e22b637acc" providerId="ADAL" clId="{25FA69AE-7C5D-45A1-8F95-72C502A00E31}" dt="2021-07-01T16:36:59.072" v="2079" actId="1076"/>
          <ac:picMkLst>
            <pc:docMk/>
            <pc:sldMk cId="3421723372" sldId="1087"/>
            <ac:picMk id="9" creationId="{89A9DAD9-2A0A-4FF3-80F9-CB49306364E6}"/>
          </ac:picMkLst>
        </pc:picChg>
        <pc:cxnChg chg="mod">
          <ac:chgData name="Biersach, David" userId="14a9feb0-85a7-4da4-be8a-c1e22b637acc" providerId="ADAL" clId="{25FA69AE-7C5D-45A1-8F95-72C502A00E31}" dt="2021-07-01T16:37:26.823" v="2080"/>
          <ac:cxnSpMkLst>
            <pc:docMk/>
            <pc:sldMk cId="3421723372" sldId="1087"/>
            <ac:cxnSpMk id="11" creationId="{F562F312-7FF8-47B8-A774-2B64C6907363}"/>
          </ac:cxnSpMkLst>
        </pc:cxnChg>
        <pc:cxnChg chg="mod">
          <ac:chgData name="Biersach, David" userId="14a9feb0-85a7-4da4-be8a-c1e22b637acc" providerId="ADAL" clId="{25FA69AE-7C5D-45A1-8F95-72C502A00E31}" dt="2021-07-01T16:37:26.823" v="2080"/>
          <ac:cxnSpMkLst>
            <pc:docMk/>
            <pc:sldMk cId="3421723372" sldId="1087"/>
            <ac:cxnSpMk id="14" creationId="{C7D9F82A-D28E-4F36-9F3F-2F1132AAEF99}"/>
          </ac:cxnSpMkLst>
        </pc:cxnChg>
        <pc:cxnChg chg="mod">
          <ac:chgData name="Biersach, David" userId="14a9feb0-85a7-4da4-be8a-c1e22b637acc" providerId="ADAL" clId="{25FA69AE-7C5D-45A1-8F95-72C502A00E31}" dt="2021-07-01T16:37:26.823" v="2080"/>
          <ac:cxnSpMkLst>
            <pc:docMk/>
            <pc:sldMk cId="3421723372" sldId="1087"/>
            <ac:cxnSpMk id="18" creationId="{82E7CC7E-18BE-422C-9886-3307A1A488DF}"/>
          </ac:cxnSpMkLst>
        </pc:cxnChg>
        <pc:cxnChg chg="mod">
          <ac:chgData name="Biersach, David" userId="14a9feb0-85a7-4da4-be8a-c1e22b637acc" providerId="ADAL" clId="{25FA69AE-7C5D-45A1-8F95-72C502A00E31}" dt="2021-07-01T16:37:26.823" v="2080"/>
          <ac:cxnSpMkLst>
            <pc:docMk/>
            <pc:sldMk cId="3421723372" sldId="1087"/>
            <ac:cxnSpMk id="21" creationId="{7F15AABE-E324-4E90-98C7-AD22A1F55126}"/>
          </ac:cxnSpMkLst>
        </pc:cxnChg>
        <pc:cxnChg chg="mod">
          <ac:chgData name="Biersach, David" userId="14a9feb0-85a7-4da4-be8a-c1e22b637acc" providerId="ADAL" clId="{25FA69AE-7C5D-45A1-8F95-72C502A00E31}" dt="2021-07-01T16:37:50.084" v="2087"/>
          <ac:cxnSpMkLst>
            <pc:docMk/>
            <pc:sldMk cId="3421723372" sldId="1087"/>
            <ac:cxnSpMk id="24" creationId="{3E5C79C9-CF5B-41D7-9BB5-AA90BAED6946}"/>
          </ac:cxnSpMkLst>
        </pc:cxnChg>
        <pc:cxnChg chg="mod">
          <ac:chgData name="Biersach, David" userId="14a9feb0-85a7-4da4-be8a-c1e22b637acc" providerId="ADAL" clId="{25FA69AE-7C5D-45A1-8F95-72C502A00E31}" dt="2021-07-01T16:37:58.581" v="2089"/>
          <ac:cxnSpMkLst>
            <pc:docMk/>
            <pc:sldMk cId="3421723372" sldId="1087"/>
            <ac:cxnSpMk id="27" creationId="{C5C75285-D040-479A-888A-C8266498E73B}"/>
          </ac:cxnSpMkLst>
        </pc:cxnChg>
        <pc:cxnChg chg="mod">
          <ac:chgData name="Biersach, David" userId="14a9feb0-85a7-4da4-be8a-c1e22b637acc" providerId="ADAL" clId="{25FA69AE-7C5D-45A1-8F95-72C502A00E31}" dt="2021-07-01T16:38:08.415" v="2095"/>
          <ac:cxnSpMkLst>
            <pc:docMk/>
            <pc:sldMk cId="3421723372" sldId="1087"/>
            <ac:cxnSpMk id="30" creationId="{EADD3F5B-D79C-4340-B614-DE8E36DA2323}"/>
          </ac:cxnSpMkLst>
        </pc:cxnChg>
      </pc:sldChg>
      <pc:sldChg chg="addSp delSp modSp add mod delAnim modAnim">
        <pc:chgData name="Biersach, David" userId="14a9feb0-85a7-4da4-be8a-c1e22b637acc" providerId="ADAL" clId="{25FA69AE-7C5D-45A1-8F95-72C502A00E31}" dt="2021-07-01T16:42:36.449" v="2207"/>
        <pc:sldMkLst>
          <pc:docMk/>
          <pc:sldMk cId="2603917057" sldId="1088"/>
        </pc:sldMkLst>
        <pc:spChg chg="mod">
          <ac:chgData name="Biersach, David" userId="14a9feb0-85a7-4da4-be8a-c1e22b637acc" providerId="ADAL" clId="{25FA69AE-7C5D-45A1-8F95-72C502A00E31}" dt="2021-07-01T16:39:16.333" v="2119" actId="207"/>
          <ac:spMkLst>
            <pc:docMk/>
            <pc:sldMk cId="2603917057" sldId="1088"/>
            <ac:spMk id="2" creationId="{00000000-0000-0000-0000-000000000000}"/>
          </ac:spMkLst>
        </pc:spChg>
        <pc:spChg chg="add mod">
          <ac:chgData name="Biersach, David" userId="14a9feb0-85a7-4da4-be8a-c1e22b637acc" providerId="ADAL" clId="{25FA69AE-7C5D-45A1-8F95-72C502A00E31}" dt="2021-07-01T16:41:36.294" v="2187" actId="1582"/>
          <ac:spMkLst>
            <pc:docMk/>
            <pc:sldMk cId="2603917057" sldId="1088"/>
            <ac:spMk id="8" creationId="{6DC4E9DD-2378-4BBB-8C5A-93405FF43143}"/>
          </ac:spMkLst>
        </pc:spChg>
        <pc:spChg chg="add mod">
          <ac:chgData name="Biersach, David" userId="14a9feb0-85a7-4da4-be8a-c1e22b637acc" providerId="ADAL" clId="{25FA69AE-7C5D-45A1-8F95-72C502A00E31}" dt="2021-07-01T16:41:36.294" v="2187" actId="1582"/>
          <ac:spMkLst>
            <pc:docMk/>
            <pc:sldMk cId="2603917057" sldId="1088"/>
            <ac:spMk id="28" creationId="{CC59CEC2-09ED-4467-A4FE-B17F10963459}"/>
          </ac:spMkLst>
        </pc:spChg>
        <pc:grpChg chg="del">
          <ac:chgData name="Biersach, David" userId="14a9feb0-85a7-4da4-be8a-c1e22b637acc" providerId="ADAL" clId="{25FA69AE-7C5D-45A1-8F95-72C502A00E31}" dt="2021-07-01T16:39:46.786" v="2160" actId="478"/>
          <ac:grpSpMkLst>
            <pc:docMk/>
            <pc:sldMk cId="2603917057" sldId="1088"/>
            <ac:grpSpMk id="10" creationId="{CD4A7112-D8BD-4026-8CB3-639A8F01F5A2}"/>
          </ac:grpSpMkLst>
        </pc:grpChg>
        <pc:grpChg chg="del mod">
          <ac:chgData name="Biersach, David" userId="14a9feb0-85a7-4da4-be8a-c1e22b637acc" providerId="ADAL" clId="{25FA69AE-7C5D-45A1-8F95-72C502A00E31}" dt="2021-07-01T16:39:48.986" v="2161" actId="478"/>
          <ac:grpSpMkLst>
            <pc:docMk/>
            <pc:sldMk cId="2603917057" sldId="1088"/>
            <ac:grpSpMk id="13" creationId="{155F4371-14C9-44E1-9434-0A3398F27557}"/>
          </ac:grpSpMkLst>
        </pc:grpChg>
        <pc:grpChg chg="del mod">
          <ac:chgData name="Biersach, David" userId="14a9feb0-85a7-4da4-be8a-c1e22b637acc" providerId="ADAL" clId="{25FA69AE-7C5D-45A1-8F95-72C502A00E31}" dt="2021-07-01T16:39:49.594" v="2162" actId="478"/>
          <ac:grpSpMkLst>
            <pc:docMk/>
            <pc:sldMk cId="2603917057" sldId="1088"/>
            <ac:grpSpMk id="16" creationId="{61A3F88A-9E0E-401B-8E49-CA1C0A177BB0}"/>
          </ac:grpSpMkLst>
        </pc:grpChg>
        <pc:grpChg chg="del mod">
          <ac:chgData name="Biersach, David" userId="14a9feb0-85a7-4da4-be8a-c1e22b637acc" providerId="ADAL" clId="{25FA69AE-7C5D-45A1-8F95-72C502A00E31}" dt="2021-07-01T16:39:50.424" v="2163" actId="478"/>
          <ac:grpSpMkLst>
            <pc:docMk/>
            <pc:sldMk cId="2603917057" sldId="1088"/>
            <ac:grpSpMk id="19" creationId="{06FC1E1F-89A1-4C65-8CDA-EC1A04D79008}"/>
          </ac:grpSpMkLst>
        </pc:grpChg>
        <pc:grpChg chg="del mod">
          <ac:chgData name="Biersach, David" userId="14a9feb0-85a7-4da4-be8a-c1e22b637acc" providerId="ADAL" clId="{25FA69AE-7C5D-45A1-8F95-72C502A00E31}" dt="2021-07-01T16:39:51.360" v="2164" actId="478"/>
          <ac:grpSpMkLst>
            <pc:docMk/>
            <pc:sldMk cId="2603917057" sldId="1088"/>
            <ac:grpSpMk id="22" creationId="{15F999BA-D7BC-4515-826F-A26239486822}"/>
          </ac:grpSpMkLst>
        </pc:grpChg>
        <pc:grpChg chg="del mod">
          <ac:chgData name="Biersach, David" userId="14a9feb0-85a7-4da4-be8a-c1e22b637acc" providerId="ADAL" clId="{25FA69AE-7C5D-45A1-8F95-72C502A00E31}" dt="2021-07-01T16:39:51.919" v="2165" actId="478"/>
          <ac:grpSpMkLst>
            <pc:docMk/>
            <pc:sldMk cId="2603917057" sldId="1088"/>
            <ac:grpSpMk id="25" creationId="{4C87B3D5-3372-4205-8C7F-5004E01DD018}"/>
          </ac:grpSpMkLst>
        </pc:grpChg>
        <pc:picChg chg="add mod">
          <ac:chgData name="Biersach, David" userId="14a9feb0-85a7-4da4-be8a-c1e22b637acc" providerId="ADAL" clId="{25FA69AE-7C5D-45A1-8F95-72C502A00E31}" dt="2021-07-01T16:40:23.674" v="2173" actId="1076"/>
          <ac:picMkLst>
            <pc:docMk/>
            <pc:sldMk cId="2603917057" sldId="1088"/>
            <ac:picMk id="5" creationId="{97581BFF-322B-4FB3-833E-0529A1D6821C}"/>
          </ac:picMkLst>
        </pc:picChg>
        <pc:picChg chg="add mod">
          <ac:chgData name="Biersach, David" userId="14a9feb0-85a7-4da4-be8a-c1e22b637acc" providerId="ADAL" clId="{25FA69AE-7C5D-45A1-8F95-72C502A00E31}" dt="2021-07-01T16:40:25.470" v="2174" actId="1076"/>
          <ac:picMkLst>
            <pc:docMk/>
            <pc:sldMk cId="2603917057" sldId="1088"/>
            <ac:picMk id="7" creationId="{FCC1E9A6-8F2C-40E5-91B4-34906D0871E8}"/>
          </ac:picMkLst>
        </pc:picChg>
        <pc:picChg chg="mod">
          <ac:chgData name="Biersach, David" userId="14a9feb0-85a7-4da4-be8a-c1e22b637acc" providerId="ADAL" clId="{25FA69AE-7C5D-45A1-8F95-72C502A00E31}" dt="2021-07-01T16:39:43.981" v="2159" actId="1037"/>
          <ac:picMkLst>
            <pc:docMk/>
            <pc:sldMk cId="2603917057" sldId="1088"/>
            <ac:picMk id="9" creationId="{89A9DAD9-2A0A-4FF3-80F9-CB49306364E6}"/>
          </ac:picMkLst>
        </pc:picChg>
        <pc:cxnChg chg="add mod">
          <ac:chgData name="Biersach, David" userId="14a9feb0-85a7-4da4-be8a-c1e22b637acc" providerId="ADAL" clId="{25FA69AE-7C5D-45A1-8F95-72C502A00E31}" dt="2021-07-01T16:41:36.294" v="2187" actId="1582"/>
          <ac:cxnSpMkLst>
            <pc:docMk/>
            <pc:sldMk cId="2603917057" sldId="1088"/>
            <ac:cxnSpMk id="30" creationId="{950E44D2-A754-4F56-ADAE-A974274BA730}"/>
          </ac:cxnSpMkLst>
        </pc:cxnChg>
      </pc:sldChg>
    </pc:docChg>
  </pc:docChgLst>
  <pc:docChgLst>
    <pc:chgData name="Biersach, David" userId="14a9feb0-85a7-4da4-be8a-c1e22b637acc" providerId="ADAL" clId="{8A9C54EE-2D1F-449D-BD09-D721B56BDFBE}"/>
    <pc:docChg chg="custSel modSld">
      <pc:chgData name="Biersach, David" userId="14a9feb0-85a7-4da4-be8a-c1e22b637acc" providerId="ADAL" clId="{8A9C54EE-2D1F-449D-BD09-D721B56BDFBE}" dt="2022-07-14T16:56:21.620" v="88"/>
      <pc:docMkLst>
        <pc:docMk/>
      </pc:docMkLst>
      <pc:sldChg chg="modSp">
        <pc:chgData name="Biersach, David" userId="14a9feb0-85a7-4da4-be8a-c1e22b637acc" providerId="ADAL" clId="{8A9C54EE-2D1F-449D-BD09-D721B56BDFBE}" dt="2022-07-14T16:31:48.391" v="76" actId="208"/>
        <pc:sldMkLst>
          <pc:docMk/>
          <pc:sldMk cId="697654483" sldId="945"/>
        </pc:sldMkLst>
        <pc:spChg chg="mod">
          <ac:chgData name="Biersach, David" userId="14a9feb0-85a7-4da4-be8a-c1e22b637acc" providerId="ADAL" clId="{8A9C54EE-2D1F-449D-BD09-D721B56BDFBE}" dt="2022-07-14T16:31:48.391" v="76" actId="208"/>
          <ac:spMkLst>
            <pc:docMk/>
            <pc:sldMk cId="697654483" sldId="945"/>
            <ac:spMk id="9" creationId="{00975667-8E84-4E62-9648-AFC33BDBB73B}"/>
          </ac:spMkLst>
        </pc:spChg>
      </pc:sldChg>
      <pc:sldChg chg="addSp modSp mod modAnim">
        <pc:chgData name="Biersach, David" userId="14a9feb0-85a7-4da4-be8a-c1e22b637acc" providerId="ADAL" clId="{8A9C54EE-2D1F-449D-BD09-D721B56BDFBE}" dt="2022-07-14T16:56:21.620" v="88"/>
        <pc:sldMkLst>
          <pc:docMk/>
          <pc:sldMk cId="1949702425" sldId="1122"/>
        </pc:sldMkLst>
        <pc:picChg chg="add mod">
          <ac:chgData name="Biersach, David" userId="14a9feb0-85a7-4da4-be8a-c1e22b637acc" providerId="ADAL" clId="{8A9C54EE-2D1F-449D-BD09-D721B56BDFBE}" dt="2022-07-14T16:56:01.222" v="84" actId="208"/>
          <ac:picMkLst>
            <pc:docMk/>
            <pc:sldMk cId="1949702425" sldId="1122"/>
            <ac:picMk id="5" creationId="{5ED99189-77D8-5E3F-1A3C-72F3726B84C7}"/>
          </ac:picMkLst>
        </pc:picChg>
      </pc:sldChg>
      <pc:sldChg chg="addSp delSp modSp mod modAnim">
        <pc:chgData name="Biersach, David" userId="14a9feb0-85a7-4da4-be8a-c1e22b637acc" providerId="ADAL" clId="{8A9C54EE-2D1F-449D-BD09-D721B56BDFBE}" dt="2022-07-14T16:32:04.520" v="79"/>
        <pc:sldMkLst>
          <pc:docMk/>
          <pc:sldMk cId="2269831647" sldId="1195"/>
        </pc:sldMkLst>
        <pc:spChg chg="del mod">
          <ac:chgData name="Biersach, David" userId="14a9feb0-85a7-4da4-be8a-c1e22b637acc" providerId="ADAL" clId="{8A9C54EE-2D1F-449D-BD09-D721B56BDFBE}" dt="2022-07-14T16:25:28.347" v="55" actId="478"/>
          <ac:spMkLst>
            <pc:docMk/>
            <pc:sldMk cId="2269831647" sldId="1195"/>
            <ac:spMk id="9" creationId="{00975667-8E84-4E62-9648-AFC33BDBB73B}"/>
          </ac:spMkLst>
        </pc:spChg>
        <pc:spChg chg="add del mod">
          <ac:chgData name="Biersach, David" userId="14a9feb0-85a7-4da4-be8a-c1e22b637acc" providerId="ADAL" clId="{8A9C54EE-2D1F-449D-BD09-D721B56BDFBE}" dt="2022-07-14T16:25:26.002" v="54"/>
          <ac:spMkLst>
            <pc:docMk/>
            <pc:sldMk cId="2269831647" sldId="1195"/>
            <ac:spMk id="21" creationId="{982BEAAA-6A65-1CED-8DE0-EC3C37E16E67}"/>
          </ac:spMkLst>
        </pc:spChg>
        <pc:spChg chg="add del mod">
          <ac:chgData name="Biersach, David" userId="14a9feb0-85a7-4da4-be8a-c1e22b637acc" providerId="ADAL" clId="{8A9C54EE-2D1F-449D-BD09-D721B56BDFBE}" dt="2022-07-14T16:32:00.178" v="77" actId="478"/>
          <ac:spMkLst>
            <pc:docMk/>
            <pc:sldMk cId="2269831647" sldId="1195"/>
            <ac:spMk id="25" creationId="{1155D9B0-BF1F-44E3-5664-4DA23104DCA2}"/>
          </ac:spMkLst>
        </pc:spChg>
        <pc:spChg chg="add mod">
          <ac:chgData name="Biersach, David" userId="14a9feb0-85a7-4da4-be8a-c1e22b637acc" providerId="ADAL" clId="{8A9C54EE-2D1F-449D-BD09-D721B56BDFBE}" dt="2022-07-14T16:32:00.705" v="78"/>
          <ac:spMkLst>
            <pc:docMk/>
            <pc:sldMk cId="2269831647" sldId="1195"/>
            <ac:spMk id="26" creationId="{BBFE1812-B147-8832-5E0D-569CB4E86286}"/>
          </ac:spMkLst>
        </pc:spChg>
      </pc:sldChg>
      <pc:sldChg chg="addSp modSp mod modAnim">
        <pc:chgData name="Biersach, David" userId="14a9feb0-85a7-4da4-be8a-c1e22b637acc" providerId="ADAL" clId="{8A9C54EE-2D1F-449D-BD09-D721B56BDFBE}" dt="2022-07-14T13:53:49.172" v="8"/>
        <pc:sldMkLst>
          <pc:docMk/>
          <pc:sldMk cId="3944595431" sldId="1207"/>
        </pc:sldMkLst>
        <pc:picChg chg="add mod">
          <ac:chgData name="Biersach, David" userId="14a9feb0-85a7-4da4-be8a-c1e22b637acc" providerId="ADAL" clId="{8A9C54EE-2D1F-449D-BD09-D721B56BDFBE}" dt="2022-07-14T13:53:00.180" v="4" actId="1076"/>
          <ac:picMkLst>
            <pc:docMk/>
            <pc:sldMk cId="3944595431" sldId="1207"/>
            <ac:picMk id="3" creationId="{8D4F19A4-6475-4C2F-9B2A-EE988B269E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7/19/2023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7/19/2023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dirty="0"/>
          </a:p>
        </p:txBody>
      </p:sp>
    </p:spTree>
    <p:extLst>
      <p:ext uri="{BB962C8B-B14F-4D97-AF65-F5344CB8AC3E}">
        <p14:creationId xmlns:p14="http://schemas.microsoft.com/office/powerpoint/2010/main" val="343555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dirty="0"/>
          </a:p>
        </p:txBody>
      </p:sp>
    </p:spTree>
    <p:extLst>
      <p:ext uri="{BB962C8B-B14F-4D97-AF65-F5344CB8AC3E}">
        <p14:creationId xmlns:p14="http://schemas.microsoft.com/office/powerpoint/2010/main" val="269842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dirty="0"/>
          </a:p>
        </p:txBody>
      </p:sp>
    </p:spTree>
    <p:extLst>
      <p:ext uri="{BB962C8B-B14F-4D97-AF65-F5344CB8AC3E}">
        <p14:creationId xmlns:p14="http://schemas.microsoft.com/office/powerpoint/2010/main" val="399317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dirty="0"/>
          </a:p>
        </p:txBody>
      </p:sp>
    </p:spTree>
    <p:extLst>
      <p:ext uri="{BB962C8B-B14F-4D97-AF65-F5344CB8AC3E}">
        <p14:creationId xmlns:p14="http://schemas.microsoft.com/office/powerpoint/2010/main" val="147946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dirty="0"/>
          </a:p>
        </p:txBody>
      </p:sp>
    </p:spTree>
    <p:extLst>
      <p:ext uri="{BB962C8B-B14F-4D97-AF65-F5344CB8AC3E}">
        <p14:creationId xmlns:p14="http://schemas.microsoft.com/office/powerpoint/2010/main" val="368417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dirty="0"/>
          </a:p>
        </p:txBody>
      </p:sp>
    </p:spTree>
    <p:extLst>
      <p:ext uri="{BB962C8B-B14F-4D97-AF65-F5344CB8AC3E}">
        <p14:creationId xmlns:p14="http://schemas.microsoft.com/office/powerpoint/2010/main" val="3757933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dirty="0"/>
          </a:p>
        </p:txBody>
      </p:sp>
    </p:spTree>
    <p:extLst>
      <p:ext uri="{BB962C8B-B14F-4D97-AF65-F5344CB8AC3E}">
        <p14:creationId xmlns:p14="http://schemas.microsoft.com/office/powerpoint/2010/main" val="1284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dirty="0"/>
          </a:p>
        </p:txBody>
      </p:sp>
    </p:spTree>
    <p:extLst>
      <p:ext uri="{BB962C8B-B14F-4D97-AF65-F5344CB8AC3E}">
        <p14:creationId xmlns:p14="http://schemas.microsoft.com/office/powerpoint/2010/main" val="85852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dirty="0"/>
          </a:p>
        </p:txBody>
      </p:sp>
    </p:spTree>
    <p:extLst>
      <p:ext uri="{BB962C8B-B14F-4D97-AF65-F5344CB8AC3E}">
        <p14:creationId xmlns:p14="http://schemas.microsoft.com/office/powerpoint/2010/main" val="241859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dirty="0"/>
          </a:p>
        </p:txBody>
      </p:sp>
    </p:spTree>
    <p:extLst>
      <p:ext uri="{BB962C8B-B14F-4D97-AF65-F5344CB8AC3E}">
        <p14:creationId xmlns:p14="http://schemas.microsoft.com/office/powerpoint/2010/main" val="362284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dirty="0"/>
          </a:p>
        </p:txBody>
      </p:sp>
    </p:spTree>
    <p:extLst>
      <p:ext uri="{BB962C8B-B14F-4D97-AF65-F5344CB8AC3E}">
        <p14:creationId xmlns:p14="http://schemas.microsoft.com/office/powerpoint/2010/main" val="78660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dirty="0"/>
          </a:p>
        </p:txBody>
      </p:sp>
    </p:spTree>
    <p:extLst>
      <p:ext uri="{BB962C8B-B14F-4D97-AF65-F5344CB8AC3E}">
        <p14:creationId xmlns:p14="http://schemas.microsoft.com/office/powerpoint/2010/main" val="261444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dirty="0"/>
          </a:p>
        </p:txBody>
      </p:sp>
    </p:spTree>
    <p:extLst>
      <p:ext uri="{BB962C8B-B14F-4D97-AF65-F5344CB8AC3E}">
        <p14:creationId xmlns:p14="http://schemas.microsoft.com/office/powerpoint/2010/main" val="132701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79910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dirty="0"/>
          </a:p>
        </p:txBody>
      </p:sp>
    </p:spTree>
    <p:extLst>
      <p:ext uri="{BB962C8B-B14F-4D97-AF65-F5344CB8AC3E}">
        <p14:creationId xmlns:p14="http://schemas.microsoft.com/office/powerpoint/2010/main" val="1392352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dirty="0"/>
          </a:p>
        </p:txBody>
      </p:sp>
    </p:spTree>
    <p:extLst>
      <p:ext uri="{BB962C8B-B14F-4D97-AF65-F5344CB8AC3E}">
        <p14:creationId xmlns:p14="http://schemas.microsoft.com/office/powerpoint/2010/main" val="409570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dirty="0"/>
          </a:p>
        </p:txBody>
      </p:sp>
    </p:spTree>
    <p:extLst>
      <p:ext uri="{BB962C8B-B14F-4D97-AF65-F5344CB8AC3E}">
        <p14:creationId xmlns:p14="http://schemas.microsoft.com/office/powerpoint/2010/main" val="277943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dirty="0"/>
          </a:p>
        </p:txBody>
      </p:sp>
    </p:spTree>
    <p:extLst>
      <p:ext uri="{BB962C8B-B14F-4D97-AF65-F5344CB8AC3E}">
        <p14:creationId xmlns:p14="http://schemas.microsoft.com/office/powerpoint/2010/main" val="103462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dirty="0"/>
          </a:p>
        </p:txBody>
      </p:sp>
    </p:spTree>
    <p:extLst>
      <p:ext uri="{BB962C8B-B14F-4D97-AF65-F5344CB8AC3E}">
        <p14:creationId xmlns:p14="http://schemas.microsoft.com/office/powerpoint/2010/main" val="375944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dirty="0"/>
          </a:p>
        </p:txBody>
      </p:sp>
    </p:spTree>
    <p:extLst>
      <p:ext uri="{BB962C8B-B14F-4D97-AF65-F5344CB8AC3E}">
        <p14:creationId xmlns:p14="http://schemas.microsoft.com/office/powerpoint/2010/main" val="315127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30</a:t>
            </a:fld>
            <a:endParaRPr lang="en-US" dirty="0"/>
          </a:p>
        </p:txBody>
      </p:sp>
    </p:spTree>
    <p:extLst>
      <p:ext uri="{BB962C8B-B14F-4D97-AF65-F5344CB8AC3E}">
        <p14:creationId xmlns:p14="http://schemas.microsoft.com/office/powerpoint/2010/main" val="1667210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31</a:t>
            </a:fld>
            <a:endParaRPr lang="en-US" dirty="0"/>
          </a:p>
        </p:txBody>
      </p:sp>
    </p:spTree>
    <p:extLst>
      <p:ext uri="{BB962C8B-B14F-4D97-AF65-F5344CB8AC3E}">
        <p14:creationId xmlns:p14="http://schemas.microsoft.com/office/powerpoint/2010/main" val="79124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dirty="0"/>
          </a:p>
        </p:txBody>
      </p:sp>
    </p:spTree>
    <p:extLst>
      <p:ext uri="{BB962C8B-B14F-4D97-AF65-F5344CB8AC3E}">
        <p14:creationId xmlns:p14="http://schemas.microsoft.com/office/powerpoint/2010/main" val="128762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32</a:t>
            </a:fld>
            <a:endParaRPr lang="en-US" dirty="0"/>
          </a:p>
        </p:txBody>
      </p:sp>
    </p:spTree>
    <p:extLst>
      <p:ext uri="{BB962C8B-B14F-4D97-AF65-F5344CB8AC3E}">
        <p14:creationId xmlns:p14="http://schemas.microsoft.com/office/powerpoint/2010/main" val="265984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2490862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34</a:t>
            </a:fld>
            <a:endParaRPr lang="en-US" dirty="0"/>
          </a:p>
        </p:txBody>
      </p:sp>
    </p:spTree>
    <p:extLst>
      <p:ext uri="{BB962C8B-B14F-4D97-AF65-F5344CB8AC3E}">
        <p14:creationId xmlns:p14="http://schemas.microsoft.com/office/powerpoint/2010/main" val="317810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35</a:t>
            </a:fld>
            <a:endParaRPr lang="en-US" dirty="0"/>
          </a:p>
        </p:txBody>
      </p:sp>
    </p:spTree>
    <p:extLst>
      <p:ext uri="{BB962C8B-B14F-4D97-AF65-F5344CB8AC3E}">
        <p14:creationId xmlns:p14="http://schemas.microsoft.com/office/powerpoint/2010/main" val="1141587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36</a:t>
            </a:fld>
            <a:endParaRPr lang="en-US" dirty="0"/>
          </a:p>
        </p:txBody>
      </p:sp>
    </p:spTree>
    <p:extLst>
      <p:ext uri="{BB962C8B-B14F-4D97-AF65-F5344CB8AC3E}">
        <p14:creationId xmlns:p14="http://schemas.microsoft.com/office/powerpoint/2010/main" val="3836134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dirty="0"/>
          </a:p>
        </p:txBody>
      </p:sp>
    </p:spTree>
    <p:extLst>
      <p:ext uri="{BB962C8B-B14F-4D97-AF65-F5344CB8AC3E}">
        <p14:creationId xmlns:p14="http://schemas.microsoft.com/office/powerpoint/2010/main" val="1008186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dirty="0"/>
          </a:p>
        </p:txBody>
      </p:sp>
    </p:spTree>
    <p:extLst>
      <p:ext uri="{BB962C8B-B14F-4D97-AF65-F5344CB8AC3E}">
        <p14:creationId xmlns:p14="http://schemas.microsoft.com/office/powerpoint/2010/main" val="965993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39</a:t>
            </a:fld>
            <a:endParaRPr lang="en-US" dirty="0"/>
          </a:p>
        </p:txBody>
      </p:sp>
    </p:spTree>
    <p:extLst>
      <p:ext uri="{BB962C8B-B14F-4D97-AF65-F5344CB8AC3E}">
        <p14:creationId xmlns:p14="http://schemas.microsoft.com/office/powerpoint/2010/main" val="3120020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40</a:t>
            </a:fld>
            <a:endParaRPr lang="en-US" dirty="0"/>
          </a:p>
        </p:txBody>
      </p:sp>
    </p:spTree>
    <p:extLst>
      <p:ext uri="{BB962C8B-B14F-4D97-AF65-F5344CB8AC3E}">
        <p14:creationId xmlns:p14="http://schemas.microsoft.com/office/powerpoint/2010/main" val="1974691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41</a:t>
            </a:fld>
            <a:endParaRPr lang="en-US" dirty="0"/>
          </a:p>
        </p:txBody>
      </p:sp>
    </p:spTree>
    <p:extLst>
      <p:ext uri="{BB962C8B-B14F-4D97-AF65-F5344CB8AC3E}">
        <p14:creationId xmlns:p14="http://schemas.microsoft.com/office/powerpoint/2010/main" val="224037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dirty="0"/>
          </a:p>
        </p:txBody>
      </p:sp>
    </p:spTree>
    <p:extLst>
      <p:ext uri="{BB962C8B-B14F-4D97-AF65-F5344CB8AC3E}">
        <p14:creationId xmlns:p14="http://schemas.microsoft.com/office/powerpoint/2010/main" val="3545748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42</a:t>
            </a:fld>
            <a:endParaRPr lang="en-US" dirty="0"/>
          </a:p>
        </p:txBody>
      </p:sp>
    </p:spTree>
    <p:extLst>
      <p:ext uri="{BB962C8B-B14F-4D97-AF65-F5344CB8AC3E}">
        <p14:creationId xmlns:p14="http://schemas.microsoft.com/office/powerpoint/2010/main" val="3867658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43</a:t>
            </a:fld>
            <a:endParaRPr lang="en-US" dirty="0"/>
          </a:p>
        </p:txBody>
      </p:sp>
    </p:spTree>
    <p:extLst>
      <p:ext uri="{BB962C8B-B14F-4D97-AF65-F5344CB8AC3E}">
        <p14:creationId xmlns:p14="http://schemas.microsoft.com/office/powerpoint/2010/main" val="380474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44</a:t>
            </a:fld>
            <a:endParaRPr lang="en-US" dirty="0"/>
          </a:p>
        </p:txBody>
      </p:sp>
    </p:spTree>
    <p:extLst>
      <p:ext uri="{BB962C8B-B14F-4D97-AF65-F5344CB8AC3E}">
        <p14:creationId xmlns:p14="http://schemas.microsoft.com/office/powerpoint/2010/main" val="326523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45</a:t>
            </a:fld>
            <a:endParaRPr lang="en-US" dirty="0"/>
          </a:p>
        </p:txBody>
      </p:sp>
    </p:spTree>
    <p:extLst>
      <p:ext uri="{BB962C8B-B14F-4D97-AF65-F5344CB8AC3E}">
        <p14:creationId xmlns:p14="http://schemas.microsoft.com/office/powerpoint/2010/main" val="136064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46</a:t>
            </a:fld>
            <a:endParaRPr lang="en-US" dirty="0"/>
          </a:p>
        </p:txBody>
      </p:sp>
    </p:spTree>
    <p:extLst>
      <p:ext uri="{BB962C8B-B14F-4D97-AF65-F5344CB8AC3E}">
        <p14:creationId xmlns:p14="http://schemas.microsoft.com/office/powerpoint/2010/main" val="2481459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47</a:t>
            </a:fld>
            <a:endParaRPr lang="en-US" dirty="0"/>
          </a:p>
        </p:txBody>
      </p:sp>
    </p:spTree>
    <p:extLst>
      <p:ext uri="{BB962C8B-B14F-4D97-AF65-F5344CB8AC3E}">
        <p14:creationId xmlns:p14="http://schemas.microsoft.com/office/powerpoint/2010/main" val="244667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dirty="0"/>
          </a:p>
        </p:txBody>
      </p:sp>
    </p:spTree>
    <p:extLst>
      <p:ext uri="{BB962C8B-B14F-4D97-AF65-F5344CB8AC3E}">
        <p14:creationId xmlns:p14="http://schemas.microsoft.com/office/powerpoint/2010/main" val="2299308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dirty="0"/>
          </a:p>
        </p:txBody>
      </p:sp>
    </p:spTree>
    <p:extLst>
      <p:ext uri="{BB962C8B-B14F-4D97-AF65-F5344CB8AC3E}">
        <p14:creationId xmlns:p14="http://schemas.microsoft.com/office/powerpoint/2010/main" val="3921624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dirty="0"/>
          </a:p>
        </p:txBody>
      </p:sp>
    </p:spTree>
    <p:extLst>
      <p:ext uri="{BB962C8B-B14F-4D97-AF65-F5344CB8AC3E}">
        <p14:creationId xmlns:p14="http://schemas.microsoft.com/office/powerpoint/2010/main" val="3455209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318996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dirty="0"/>
          </a:p>
        </p:txBody>
      </p:sp>
    </p:spTree>
    <p:extLst>
      <p:ext uri="{BB962C8B-B14F-4D97-AF65-F5344CB8AC3E}">
        <p14:creationId xmlns:p14="http://schemas.microsoft.com/office/powerpoint/2010/main" val="175852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dirty="0"/>
          </a:p>
        </p:txBody>
      </p:sp>
    </p:spTree>
    <p:extLst>
      <p:ext uri="{BB962C8B-B14F-4D97-AF65-F5344CB8AC3E}">
        <p14:creationId xmlns:p14="http://schemas.microsoft.com/office/powerpoint/2010/main" val="154830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dirty="0"/>
          </a:p>
        </p:txBody>
      </p:sp>
    </p:spTree>
    <p:extLst>
      <p:ext uri="{BB962C8B-B14F-4D97-AF65-F5344CB8AC3E}">
        <p14:creationId xmlns:p14="http://schemas.microsoft.com/office/powerpoint/2010/main" val="164674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dirty="0"/>
          </a:p>
        </p:txBody>
      </p:sp>
    </p:spTree>
    <p:extLst>
      <p:ext uri="{BB962C8B-B14F-4D97-AF65-F5344CB8AC3E}">
        <p14:creationId xmlns:p14="http://schemas.microsoft.com/office/powerpoint/2010/main" val="128307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dirty="0"/>
          </a:p>
        </p:txBody>
      </p:sp>
    </p:spTree>
    <p:extLst>
      <p:ext uri="{BB962C8B-B14F-4D97-AF65-F5344CB8AC3E}">
        <p14:creationId xmlns:p14="http://schemas.microsoft.com/office/powerpoint/2010/main" val="266100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7/19/2023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7/19/2023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7/19/2023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7/19/2023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7/19/2023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7/19/2023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account/reg/us-en/signup?formid=urx-1977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quantum-computing.ibm.com/accoun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quantum-computing.ibm.com/admin/docs/admin/runtim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quantum-computing.ibm.com/services/resources?tab=system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quantum-computing.ibm.com/services/resources?tab=system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quantum-computing.ibm.com/job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s://en.wikipedia.org/wiki/Bell_state" TargetMode="External"/><Relationship Id="rId4" Type="http://schemas.openxmlformats.org/officeDocument/2006/relationships/image" Target="../media/image183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en.wikipedia.org/wiki/Bell_state" TargetMode="External"/><Relationship Id="rId4" Type="http://schemas.openxmlformats.org/officeDocument/2006/relationships/image" Target="../media/image183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quantum-computing.ibm.com/job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70.png"/><Relationship Id="rId5" Type="http://schemas.openxmlformats.org/officeDocument/2006/relationships/image" Target="../media/image46.png"/><Relationship Id="rId4" Type="http://schemas.openxmlformats.org/officeDocument/2006/relationships/hyperlink" Target="https://www.ibm.com/quantum/access-plan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Noisy_intermediate-scale_quantum_era" TargetMode="External"/><Relationship Id="rId3" Type="http://schemas.openxmlformats.org/officeDocument/2006/relationships/image" Target="../media/image49.png"/><Relationship Id="rId7" Type="http://schemas.openxmlformats.org/officeDocument/2006/relationships/image" Target="../media/image19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53.png"/><Relationship Id="rId7" Type="http://schemas.openxmlformats.org/officeDocument/2006/relationships/image" Target="../media/image2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36.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1970.png"/><Relationship Id="rId7" Type="http://schemas.openxmlformats.org/officeDocument/2006/relationships/image" Target="../media/image20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0.png"/><Relationship Id="rId4" Type="http://schemas.openxmlformats.org/officeDocument/2006/relationships/image" Target="../media/image198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learn.qiskit.org/course/ch-applications/simulating-molecules-using-vq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701.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88.png"/><Relationship Id="rId2" Type="http://schemas.openxmlformats.org/officeDocument/2006/relationships/notesSlide" Target="../notesSlides/notesSlide43.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1.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9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24b</a:t>
              </a:r>
            </a:p>
            <a:p>
              <a:pPr algn="ctr"/>
              <a:r>
                <a:rPr lang="en-US" dirty="0"/>
                <a:t>Quantum Algorithms</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285708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Quantum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6" name="Picture 15">
            <a:extLst>
              <a:ext uri="{FF2B5EF4-FFF2-40B4-BE49-F238E27FC236}">
                <a16:creationId xmlns:a16="http://schemas.microsoft.com/office/drawing/2014/main" id="{2073CCD1-BA79-2041-D340-C6EEC2DE3A6D}"/>
              </a:ext>
            </a:extLst>
          </p:cNvPr>
          <p:cNvPicPr>
            <a:picLocks noChangeAspect="1"/>
          </p:cNvPicPr>
          <p:nvPr/>
        </p:nvPicPr>
        <p:blipFill>
          <a:blip r:embed="rId3"/>
          <a:stretch>
            <a:fillRect/>
          </a:stretch>
        </p:blipFill>
        <p:spPr>
          <a:xfrm>
            <a:off x="1343025" y="2283342"/>
            <a:ext cx="6457950" cy="4020255"/>
          </a:xfrm>
          <a:prstGeom prst="rect">
            <a:avLst/>
          </a:prstGeom>
        </p:spPr>
      </p:pic>
      <p:pic>
        <p:nvPicPr>
          <p:cNvPr id="18" name="Picture 17">
            <a:extLst>
              <a:ext uri="{FF2B5EF4-FFF2-40B4-BE49-F238E27FC236}">
                <a16:creationId xmlns:a16="http://schemas.microsoft.com/office/drawing/2014/main" id="{9F233D31-39BF-9BD5-7D31-44AB9A4E7148}"/>
              </a:ext>
            </a:extLst>
          </p:cNvPr>
          <p:cNvPicPr>
            <a:picLocks noChangeAspect="1"/>
          </p:cNvPicPr>
          <p:nvPr/>
        </p:nvPicPr>
        <p:blipFill>
          <a:blip r:embed="rId4"/>
          <a:stretch>
            <a:fillRect/>
          </a:stretch>
        </p:blipFill>
        <p:spPr>
          <a:xfrm>
            <a:off x="381313" y="1504334"/>
            <a:ext cx="4685714" cy="561905"/>
          </a:xfrm>
          <a:prstGeom prst="rect">
            <a:avLst/>
          </a:prstGeom>
        </p:spPr>
      </p:pic>
      <p:pic>
        <p:nvPicPr>
          <p:cNvPr id="23" name="Picture 22">
            <a:extLst>
              <a:ext uri="{FF2B5EF4-FFF2-40B4-BE49-F238E27FC236}">
                <a16:creationId xmlns:a16="http://schemas.microsoft.com/office/drawing/2014/main" id="{15C10739-9E1A-6AD5-245F-2E69D9A72C7F}"/>
              </a:ext>
            </a:extLst>
          </p:cNvPr>
          <p:cNvPicPr>
            <a:picLocks noChangeAspect="1"/>
          </p:cNvPicPr>
          <p:nvPr/>
        </p:nvPicPr>
        <p:blipFill>
          <a:blip r:embed="rId5"/>
          <a:stretch>
            <a:fillRect/>
          </a:stretch>
        </p:blipFill>
        <p:spPr>
          <a:xfrm>
            <a:off x="5335561" y="1504334"/>
            <a:ext cx="3427126" cy="1884919"/>
          </a:xfrm>
          <a:prstGeom prst="rect">
            <a:avLst/>
          </a:prstGeom>
        </p:spPr>
      </p:pic>
      <p:sp>
        <p:nvSpPr>
          <p:cNvPr id="3" name="TextBox 2">
            <a:extLst>
              <a:ext uri="{FF2B5EF4-FFF2-40B4-BE49-F238E27FC236}">
                <a16:creationId xmlns:a16="http://schemas.microsoft.com/office/drawing/2014/main" id="{5934FA22-9058-C023-145A-8BD740364554}"/>
              </a:ext>
            </a:extLst>
          </p:cNvPr>
          <p:cNvSpPr txBox="1"/>
          <p:nvPr/>
        </p:nvSpPr>
        <p:spPr>
          <a:xfrm>
            <a:off x="2735705" y="2691358"/>
            <a:ext cx="1836295" cy="307777"/>
          </a:xfrm>
          <a:prstGeom prst="rect">
            <a:avLst/>
          </a:prstGeom>
          <a:solidFill>
            <a:schemeClr val="bg1"/>
          </a:solidFill>
        </p:spPr>
        <p:txBody>
          <a:bodyPr wrap="square" rtlCol="0">
            <a:spAutoFit/>
          </a:bodyPr>
          <a:lstStyle/>
          <a:p>
            <a:r>
              <a:rPr lang="en-US" sz="1400" b="1" dirty="0">
                <a:solidFill>
                  <a:srgbClr val="0070C0"/>
                </a:solidFill>
              </a:rPr>
              <a:t>Yorktown Heights, NY</a:t>
            </a:r>
          </a:p>
        </p:txBody>
      </p:sp>
    </p:spTree>
    <p:extLst>
      <p:ext uri="{BB962C8B-B14F-4D97-AF65-F5344CB8AC3E}">
        <p14:creationId xmlns:p14="http://schemas.microsoft.com/office/powerpoint/2010/main" val="205520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IBM Account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424064" y="1316838"/>
            <a:ext cx="6775554" cy="369332"/>
          </a:xfrm>
          <a:prstGeom prst="rect">
            <a:avLst/>
          </a:prstGeom>
          <a:noFill/>
        </p:spPr>
        <p:txBody>
          <a:bodyPr wrap="square" rtlCol="0">
            <a:spAutoFit/>
          </a:bodyPr>
          <a:lstStyle/>
          <a:p>
            <a:pPr algn="ctr"/>
            <a:r>
              <a:rPr lang="en-US" dirty="0">
                <a:hlinkClick r:id="rId3"/>
              </a:rPr>
              <a:t>https://www.ibm.com/account/reg/us-en/signup?formid=urx-19776</a:t>
            </a:r>
            <a:endParaRPr lang="en-US" dirty="0"/>
          </a:p>
        </p:txBody>
      </p:sp>
      <p:pic>
        <p:nvPicPr>
          <p:cNvPr id="5" name="Picture 4">
            <a:extLst>
              <a:ext uri="{FF2B5EF4-FFF2-40B4-BE49-F238E27FC236}">
                <a16:creationId xmlns:a16="http://schemas.microsoft.com/office/drawing/2014/main" id="{E1BC1A8C-A34E-2458-C82B-B55B15E90D3C}"/>
              </a:ext>
            </a:extLst>
          </p:cNvPr>
          <p:cNvPicPr>
            <a:picLocks noChangeAspect="1"/>
          </p:cNvPicPr>
          <p:nvPr/>
        </p:nvPicPr>
        <p:blipFill>
          <a:blip r:embed="rId4"/>
          <a:stretch>
            <a:fillRect/>
          </a:stretch>
        </p:blipFill>
        <p:spPr>
          <a:xfrm>
            <a:off x="2022970" y="1923625"/>
            <a:ext cx="5098059" cy="4615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87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3069BC-68B0-5CA6-99EA-6AF9E2A2D26E}"/>
              </a:ext>
            </a:extLst>
          </p:cNvPr>
          <p:cNvPicPr>
            <a:picLocks noChangeAspect="1"/>
          </p:cNvPicPr>
          <p:nvPr/>
        </p:nvPicPr>
        <p:blipFill>
          <a:blip r:embed="rId3"/>
          <a:stretch>
            <a:fillRect/>
          </a:stretch>
        </p:blipFill>
        <p:spPr>
          <a:xfrm>
            <a:off x="899410" y="1802759"/>
            <a:ext cx="7355802" cy="455359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API Token</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2139844" y="1269481"/>
            <a:ext cx="4864309" cy="369332"/>
          </a:xfrm>
          <a:prstGeom prst="rect">
            <a:avLst/>
          </a:prstGeom>
          <a:noFill/>
        </p:spPr>
        <p:txBody>
          <a:bodyPr wrap="square" rtlCol="0">
            <a:spAutoFit/>
          </a:bodyPr>
          <a:lstStyle/>
          <a:p>
            <a:pPr algn="ctr"/>
            <a:r>
              <a:rPr lang="en-US" dirty="0">
                <a:hlinkClick r:id="rId4"/>
              </a:rPr>
              <a:t>https://quantum-computing.ibm.com/account</a:t>
            </a:r>
            <a:endParaRPr lang="en-US" dirty="0"/>
          </a:p>
        </p:txBody>
      </p:sp>
      <p:sp>
        <p:nvSpPr>
          <p:cNvPr id="3" name="Rectangle 2">
            <a:extLst>
              <a:ext uri="{FF2B5EF4-FFF2-40B4-BE49-F238E27FC236}">
                <a16:creationId xmlns:a16="http://schemas.microsoft.com/office/drawing/2014/main" id="{0FFB313A-2CDF-9FA0-709A-1FF31FC9DD77}"/>
              </a:ext>
            </a:extLst>
          </p:cNvPr>
          <p:cNvSpPr/>
          <p:nvPr/>
        </p:nvSpPr>
        <p:spPr>
          <a:xfrm>
            <a:off x="981856" y="5584771"/>
            <a:ext cx="2121108" cy="708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3817F3C-9CE1-55CA-2ADD-2F14DA52E68C}"/>
              </a:ext>
            </a:extLst>
          </p:cNvPr>
          <p:cNvCxnSpPr>
            <a:cxnSpLocks/>
          </p:cNvCxnSpPr>
          <p:nvPr/>
        </p:nvCxnSpPr>
        <p:spPr>
          <a:xfrm flipH="1">
            <a:off x="2855626" y="5250593"/>
            <a:ext cx="329784" cy="6511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3E40B52-8D87-3D5F-568D-FC219DD779E1}"/>
              </a:ext>
            </a:extLst>
          </p:cNvPr>
          <p:cNvSpPr txBox="1"/>
          <p:nvPr/>
        </p:nvSpPr>
        <p:spPr>
          <a:xfrm>
            <a:off x="3732551" y="5134131"/>
            <a:ext cx="3957403" cy="584775"/>
          </a:xfrm>
          <a:prstGeom prst="rect">
            <a:avLst/>
          </a:prstGeom>
          <a:noFill/>
        </p:spPr>
        <p:txBody>
          <a:bodyPr wrap="square" rtlCol="0">
            <a:spAutoFit/>
          </a:bodyPr>
          <a:lstStyle/>
          <a:p>
            <a:pPr algn="ctr"/>
            <a:r>
              <a:rPr lang="en-US" sz="1600" dirty="0">
                <a:solidFill>
                  <a:srgbClr val="00B050"/>
                </a:solidFill>
              </a:rPr>
              <a:t>Your API token contains 128 random alphanumeric characters (ASCII)</a:t>
            </a:r>
          </a:p>
        </p:txBody>
      </p:sp>
    </p:spTree>
    <p:extLst>
      <p:ext uri="{BB962C8B-B14F-4D97-AF65-F5344CB8AC3E}">
        <p14:creationId xmlns:p14="http://schemas.microsoft.com/office/powerpoint/2010/main" val="34989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https://quantum-computing.ibm.com/admin/docs/admin/runtime</a:t>
            </a:r>
            <a:r>
              <a:rPr lang="en-US" dirty="0"/>
              <a:t> </a:t>
            </a:r>
          </a:p>
        </p:txBody>
      </p:sp>
      <p:pic>
        <p:nvPicPr>
          <p:cNvPr id="6" name="Picture 5">
            <a:extLst>
              <a:ext uri="{FF2B5EF4-FFF2-40B4-BE49-F238E27FC236}">
                <a16:creationId xmlns:a16="http://schemas.microsoft.com/office/drawing/2014/main" id="{A1B7E469-E920-D43A-E544-BE944826CBCB}"/>
              </a:ext>
            </a:extLst>
          </p:cNvPr>
          <p:cNvPicPr>
            <a:picLocks noChangeAspect="1"/>
          </p:cNvPicPr>
          <p:nvPr/>
        </p:nvPicPr>
        <p:blipFill>
          <a:blip r:embed="rId4"/>
          <a:stretch>
            <a:fillRect/>
          </a:stretch>
        </p:blipFill>
        <p:spPr>
          <a:xfrm>
            <a:off x="313916" y="2140919"/>
            <a:ext cx="8516168" cy="22914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2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https://quantum-computing.ibm.com/services/resources?tab=systems</a:t>
            </a:r>
            <a:endParaRPr lang="en-US" dirty="0"/>
          </a:p>
        </p:txBody>
      </p:sp>
      <p:pic>
        <p:nvPicPr>
          <p:cNvPr id="8" name="Picture 7">
            <a:extLst>
              <a:ext uri="{FF2B5EF4-FFF2-40B4-BE49-F238E27FC236}">
                <a16:creationId xmlns:a16="http://schemas.microsoft.com/office/drawing/2014/main" id="{3B7F584A-4AFC-F007-FDDC-E25FB82A9A21}"/>
              </a:ext>
            </a:extLst>
          </p:cNvPr>
          <p:cNvPicPr>
            <a:picLocks noChangeAspect="1"/>
          </p:cNvPicPr>
          <p:nvPr/>
        </p:nvPicPr>
        <p:blipFill>
          <a:blip r:embed="rId4"/>
          <a:stretch>
            <a:fillRect/>
          </a:stretch>
        </p:blipFill>
        <p:spPr>
          <a:xfrm>
            <a:off x="265931" y="1941870"/>
            <a:ext cx="8612135" cy="4401625"/>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B4AB332F-7B57-E530-801F-080603B6E72A}"/>
              </a:ext>
            </a:extLst>
          </p:cNvPr>
          <p:cNvSpPr/>
          <p:nvPr/>
        </p:nvSpPr>
        <p:spPr>
          <a:xfrm>
            <a:off x="7202774" y="4272197"/>
            <a:ext cx="479685" cy="1648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AF194C-B166-AB97-ABE7-EA9F9930913A}"/>
              </a:ext>
            </a:extLst>
          </p:cNvPr>
          <p:cNvSpPr/>
          <p:nvPr/>
        </p:nvSpPr>
        <p:spPr>
          <a:xfrm>
            <a:off x="766997" y="4272197"/>
            <a:ext cx="784485" cy="1648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5A4E79-5C64-9387-EEC6-FAF53AC247D4}"/>
              </a:ext>
            </a:extLst>
          </p:cNvPr>
          <p:cNvPicPr>
            <a:picLocks noChangeAspect="1"/>
          </p:cNvPicPr>
          <p:nvPr/>
        </p:nvPicPr>
        <p:blipFill>
          <a:blip r:embed="rId5"/>
          <a:stretch>
            <a:fillRect/>
          </a:stretch>
        </p:blipFill>
        <p:spPr>
          <a:xfrm>
            <a:off x="2738426" y="1826942"/>
            <a:ext cx="3667149" cy="2445255"/>
          </a:xfrm>
          <a:prstGeom prst="rect">
            <a:avLst/>
          </a:prstGeom>
          <a:ln>
            <a:solidFill>
              <a:schemeClr val="tx1"/>
            </a:solidFill>
          </a:ln>
          <a:effectLst>
            <a:outerShdw blurRad="50800" dist="38100" dir="2700000" algn="tl" rotWithShape="0">
              <a:prstClr val="black">
                <a:alpha val="40000"/>
              </a:prstClr>
            </a:outerShdw>
          </a:effectLst>
        </p:spPr>
      </p:pic>
      <p:cxnSp>
        <p:nvCxnSpPr>
          <p:cNvPr id="7" name="Straight Arrow Connector 6">
            <a:extLst>
              <a:ext uri="{FF2B5EF4-FFF2-40B4-BE49-F238E27FC236}">
                <a16:creationId xmlns:a16="http://schemas.microsoft.com/office/drawing/2014/main" id="{F856F2FC-B615-7097-15E5-D9CF45F1143D}"/>
              </a:ext>
            </a:extLst>
          </p:cNvPr>
          <p:cNvCxnSpPr/>
          <p:nvPr/>
        </p:nvCxnSpPr>
        <p:spPr>
          <a:xfrm flipV="1">
            <a:off x="4146020" y="3036397"/>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FA1352-8436-93E1-61AD-8A676B259254}"/>
              </a:ext>
            </a:extLst>
          </p:cNvPr>
          <p:cNvCxnSpPr/>
          <p:nvPr/>
        </p:nvCxnSpPr>
        <p:spPr>
          <a:xfrm flipV="1">
            <a:off x="4309559" y="308511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2301C2-C5F0-88EC-F0F9-9A77D37B45BE}"/>
              </a:ext>
            </a:extLst>
          </p:cNvPr>
          <p:cNvCxnSpPr/>
          <p:nvPr/>
        </p:nvCxnSpPr>
        <p:spPr>
          <a:xfrm flipV="1">
            <a:off x="4450824" y="321414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3BF373-18DD-A1D7-BDED-B72341188144}"/>
              </a:ext>
            </a:extLst>
          </p:cNvPr>
          <p:cNvCxnSpPr/>
          <p:nvPr/>
        </p:nvCxnSpPr>
        <p:spPr>
          <a:xfrm flipV="1">
            <a:off x="5022841" y="3215400"/>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77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Horizontal)">
                                      <p:cBhvr>
                                        <p:cTn id="11" dur="500"/>
                                        <p:tgtEl>
                                          <p:spTgt spid="3"/>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CBE23-31F1-814C-AE75-8248BFD3C088}"/>
              </a:ext>
            </a:extLst>
          </p:cNvPr>
          <p:cNvPicPr>
            <a:picLocks noChangeAspect="1"/>
          </p:cNvPicPr>
          <p:nvPr/>
        </p:nvPicPr>
        <p:blipFill>
          <a:blip r:embed="rId3"/>
          <a:stretch>
            <a:fillRect/>
          </a:stretch>
        </p:blipFill>
        <p:spPr>
          <a:xfrm>
            <a:off x="1798246" y="1903817"/>
            <a:ext cx="5547505" cy="463720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4"/>
              </a:rPr>
              <a:t>https://quantum-computing.ibm.com/services/resources?tab=systems</a:t>
            </a:r>
            <a:endParaRPr lang="en-US" dirty="0"/>
          </a:p>
        </p:txBody>
      </p:sp>
      <p:sp>
        <p:nvSpPr>
          <p:cNvPr id="10" name="Rectangle 9">
            <a:extLst>
              <a:ext uri="{FF2B5EF4-FFF2-40B4-BE49-F238E27FC236}">
                <a16:creationId xmlns:a16="http://schemas.microsoft.com/office/drawing/2014/main" id="{B4AB332F-7B57-E530-801F-080603B6E72A}"/>
              </a:ext>
            </a:extLst>
          </p:cNvPr>
          <p:cNvSpPr/>
          <p:nvPr/>
        </p:nvSpPr>
        <p:spPr>
          <a:xfrm>
            <a:off x="4407108" y="4751882"/>
            <a:ext cx="644577" cy="4122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2C9245-5025-CBC3-6899-7734A9A9132B}"/>
              </a:ext>
            </a:extLst>
          </p:cNvPr>
          <p:cNvSpPr/>
          <p:nvPr/>
        </p:nvSpPr>
        <p:spPr>
          <a:xfrm>
            <a:off x="2445895" y="3267856"/>
            <a:ext cx="1459043" cy="1611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06D2DFC-DAFC-AC11-E127-E4D99C81C93E}"/>
              </a:ext>
            </a:extLst>
          </p:cNvPr>
          <p:cNvSpPr/>
          <p:nvPr/>
        </p:nvSpPr>
        <p:spPr>
          <a:xfrm>
            <a:off x="1856283" y="1958715"/>
            <a:ext cx="759502" cy="237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03480D-77A8-3409-2FFA-079E5FCCCD36}"/>
              </a:ext>
            </a:extLst>
          </p:cNvPr>
          <p:cNvSpPr/>
          <p:nvPr/>
        </p:nvSpPr>
        <p:spPr>
          <a:xfrm>
            <a:off x="1856283" y="2540379"/>
            <a:ext cx="279815" cy="3527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05B3DDAA-8336-F2F5-2E89-1177128B9CFF}"/>
              </a:ext>
            </a:extLst>
          </p:cNvPr>
          <p:cNvCxnSpPr>
            <a:stCxn id="3" idx="1"/>
            <a:endCxn id="7" idx="1"/>
          </p:cNvCxnSpPr>
          <p:nvPr/>
        </p:nvCxnSpPr>
        <p:spPr>
          <a:xfrm rot="10800000" flipV="1">
            <a:off x="1856283" y="2077387"/>
            <a:ext cx="12700" cy="639354"/>
          </a:xfrm>
          <a:prstGeom prst="bentConnector3">
            <a:avLst>
              <a:gd name="adj1" fmla="val 180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DAB7CD5-CE4E-1123-A852-35BDDBCEEBDA}"/>
              </a:ext>
            </a:extLst>
          </p:cNvPr>
          <p:cNvSpPr/>
          <p:nvPr/>
        </p:nvSpPr>
        <p:spPr>
          <a:xfrm>
            <a:off x="5913904" y="4754381"/>
            <a:ext cx="644577" cy="162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49213118-360B-9EE2-E27D-003B0BC73A76}"/>
              </a:ext>
            </a:extLst>
          </p:cNvPr>
          <p:cNvCxnSpPr>
            <a:cxnSpLocks/>
            <a:stCxn id="10" idx="3"/>
            <a:endCxn id="13" idx="0"/>
          </p:cNvCxnSpPr>
          <p:nvPr/>
        </p:nvCxnSpPr>
        <p:spPr>
          <a:xfrm flipV="1">
            <a:off x="5051685" y="4754381"/>
            <a:ext cx="1184508" cy="203616"/>
          </a:xfrm>
          <a:prstGeom prst="bentConnector4">
            <a:avLst>
              <a:gd name="adj1" fmla="val 36396"/>
              <a:gd name="adj2" fmla="val 21349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7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Your Jobs</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https://quantum-computing.ibm.com/jobs</a:t>
            </a:r>
            <a:endParaRPr lang="en-US" dirty="0"/>
          </a:p>
        </p:txBody>
      </p:sp>
      <p:pic>
        <p:nvPicPr>
          <p:cNvPr id="5" name="Picture 4">
            <a:extLst>
              <a:ext uri="{FF2B5EF4-FFF2-40B4-BE49-F238E27FC236}">
                <a16:creationId xmlns:a16="http://schemas.microsoft.com/office/drawing/2014/main" id="{8ED2A70E-1E14-9C68-880F-A7C47C6C7870}"/>
              </a:ext>
            </a:extLst>
          </p:cNvPr>
          <p:cNvPicPr>
            <a:picLocks noChangeAspect="1"/>
          </p:cNvPicPr>
          <p:nvPr/>
        </p:nvPicPr>
        <p:blipFill>
          <a:blip r:embed="rId4"/>
          <a:stretch>
            <a:fillRect/>
          </a:stretch>
        </p:blipFill>
        <p:spPr>
          <a:xfrm>
            <a:off x="404735" y="2109073"/>
            <a:ext cx="7974767" cy="3392012"/>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0F232E8-2FDB-8914-2BB7-309508D453CD}"/>
              </a:ext>
            </a:extLst>
          </p:cNvPr>
          <p:cNvSpPr/>
          <p:nvPr/>
        </p:nvSpPr>
        <p:spPr>
          <a:xfrm>
            <a:off x="2900597" y="4654446"/>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1D816C4-14FC-DB92-BFED-7DDDF10F9A20}"/>
              </a:ext>
            </a:extLst>
          </p:cNvPr>
          <p:cNvCxnSpPr/>
          <p:nvPr/>
        </p:nvCxnSpPr>
        <p:spPr>
          <a:xfrm flipH="1">
            <a:off x="3522689" y="4175066"/>
            <a:ext cx="419724" cy="636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74772E3-D4B2-0EFA-CFD3-BEE0499DF35E}"/>
              </a:ext>
            </a:extLst>
          </p:cNvPr>
          <p:cNvSpPr/>
          <p:nvPr/>
        </p:nvSpPr>
        <p:spPr>
          <a:xfrm>
            <a:off x="6755567" y="4654446"/>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1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FF0000"/>
                </a:solidFill>
                <a:latin typeface="+mn-lt"/>
              </a:rPr>
              <a:t>Edit</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pic>
        <p:nvPicPr>
          <p:cNvPr id="6" name="Picture 5">
            <a:extLst>
              <a:ext uri="{FF2B5EF4-FFF2-40B4-BE49-F238E27FC236}">
                <a16:creationId xmlns:a16="http://schemas.microsoft.com/office/drawing/2014/main" id="{FF7F18A2-B565-0439-B4B3-2EAB46FB8D1D}"/>
              </a:ext>
            </a:extLst>
          </p:cNvPr>
          <p:cNvPicPr>
            <a:picLocks noChangeAspect="1"/>
          </p:cNvPicPr>
          <p:nvPr/>
        </p:nvPicPr>
        <p:blipFill>
          <a:blip r:embed="rId3"/>
          <a:stretch>
            <a:fillRect/>
          </a:stretch>
        </p:blipFill>
        <p:spPr>
          <a:xfrm>
            <a:off x="883169" y="1705388"/>
            <a:ext cx="7377662" cy="4555605"/>
          </a:xfrm>
          <a:prstGeom prst="rect">
            <a:avLst/>
          </a:prstGeom>
          <a:ln>
            <a:solidFill>
              <a:schemeClr val="tx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687F2CEC-152B-6C12-D878-52382AE061A3}"/>
              </a:ext>
            </a:extLst>
          </p:cNvPr>
          <p:cNvGrpSpPr/>
          <p:nvPr/>
        </p:nvGrpSpPr>
        <p:grpSpPr>
          <a:xfrm>
            <a:off x="3278388" y="1682903"/>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3971562" y="2426213"/>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Paste </a:t>
            </a:r>
            <a:r>
              <a:rPr lang="en-US" b="1" dirty="0">
                <a:solidFill>
                  <a:srgbClr val="FFFF00"/>
                </a:solidFill>
              </a:rPr>
              <a:t>your</a:t>
            </a:r>
            <a:r>
              <a:rPr lang="en-US" b="1" dirty="0"/>
              <a:t> API key here</a:t>
            </a:r>
          </a:p>
        </p:txBody>
      </p:sp>
      <p:sp>
        <p:nvSpPr>
          <p:cNvPr id="29" name="Rectangle 28">
            <a:extLst>
              <a:ext uri="{FF2B5EF4-FFF2-40B4-BE49-F238E27FC236}">
                <a16:creationId xmlns:a16="http://schemas.microsoft.com/office/drawing/2014/main" id="{ABBCA4EF-2E59-DBD2-8EE6-54D3051B6ACA}"/>
              </a:ext>
            </a:extLst>
          </p:cNvPr>
          <p:cNvSpPr/>
          <p:nvPr/>
        </p:nvSpPr>
        <p:spPr>
          <a:xfrm>
            <a:off x="4355020" y="3983190"/>
            <a:ext cx="2720337"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E027E0E-B970-BCD9-BC25-22C7EDF17DBD}"/>
              </a:ext>
            </a:extLst>
          </p:cNvPr>
          <p:cNvGrpSpPr/>
          <p:nvPr/>
        </p:nvGrpSpPr>
        <p:grpSpPr>
          <a:xfrm>
            <a:off x="5201587" y="5099181"/>
            <a:ext cx="927229" cy="657042"/>
            <a:chOff x="4853523" y="2356972"/>
            <a:chExt cx="927229" cy="657042"/>
          </a:xfrm>
        </p:grpSpPr>
        <p:cxnSp>
          <p:nvCxnSpPr>
            <p:cNvPr id="34" name="Straight Arrow Connector 33">
              <a:extLst>
                <a:ext uri="{FF2B5EF4-FFF2-40B4-BE49-F238E27FC236}">
                  <a16:creationId xmlns:a16="http://schemas.microsoft.com/office/drawing/2014/main" id="{CACCEDBA-2BA7-E412-DB8A-7760228133AD}"/>
                </a:ext>
              </a:extLst>
            </p:cNvPr>
            <p:cNvCxnSpPr>
              <a:cxnSpLocks/>
            </p:cNvCxnSpPr>
            <p:nvPr/>
          </p:nvCxnSpPr>
          <p:spPr>
            <a:xfrm flipH="1">
              <a:off x="4853523" y="2541638"/>
              <a:ext cx="543771" cy="472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60536E-D546-2B99-9820-A90AB795A8F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77145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arn(inVertic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CA916E-8C14-5C34-CE5A-B2D61837CE90}"/>
              </a:ext>
            </a:extLst>
          </p:cNvPr>
          <p:cNvPicPr>
            <a:picLocks noChangeAspect="1"/>
          </p:cNvPicPr>
          <p:nvPr/>
        </p:nvPicPr>
        <p:blipFill>
          <a:blip r:embed="rId3"/>
          <a:stretch>
            <a:fillRect/>
          </a:stretch>
        </p:blipFill>
        <p:spPr>
          <a:xfrm>
            <a:off x="710095" y="2405190"/>
            <a:ext cx="7723809" cy="2047619"/>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grpSp>
        <p:nvGrpSpPr>
          <p:cNvPr id="9" name="Group 8">
            <a:extLst>
              <a:ext uri="{FF2B5EF4-FFF2-40B4-BE49-F238E27FC236}">
                <a16:creationId xmlns:a16="http://schemas.microsoft.com/office/drawing/2014/main" id="{687F2CEC-152B-6C12-D878-52382AE061A3}"/>
              </a:ext>
            </a:extLst>
          </p:cNvPr>
          <p:cNvGrpSpPr/>
          <p:nvPr/>
        </p:nvGrpSpPr>
        <p:grpSpPr>
          <a:xfrm>
            <a:off x="6445556" y="1552725"/>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5745358" y="2006201"/>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Your</a:t>
            </a:r>
            <a:r>
              <a:rPr lang="en-US" b="1" dirty="0"/>
              <a:t> API key</a:t>
            </a:r>
          </a:p>
        </p:txBody>
      </p:sp>
      <p:sp>
        <p:nvSpPr>
          <p:cNvPr id="29" name="Rectangle 28">
            <a:extLst>
              <a:ext uri="{FF2B5EF4-FFF2-40B4-BE49-F238E27FC236}">
                <a16:creationId xmlns:a16="http://schemas.microsoft.com/office/drawing/2014/main" id="{ABBCA4EF-2E59-DBD2-8EE6-54D3051B6ACA}"/>
              </a:ext>
            </a:extLst>
          </p:cNvPr>
          <p:cNvSpPr/>
          <p:nvPr/>
        </p:nvSpPr>
        <p:spPr>
          <a:xfrm>
            <a:off x="2361328" y="3653438"/>
            <a:ext cx="4777402"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BB0292-AAD3-6C48-223D-C579E4C2CFA1}"/>
              </a:ext>
            </a:extLst>
          </p:cNvPr>
          <p:cNvSpPr txBox="1"/>
          <p:nvPr/>
        </p:nvSpPr>
        <p:spPr>
          <a:xfrm>
            <a:off x="2799412" y="1537336"/>
            <a:ext cx="3545173" cy="400110"/>
          </a:xfrm>
          <a:prstGeom prst="rect">
            <a:avLst/>
          </a:prstGeom>
          <a:noFill/>
        </p:spPr>
        <p:txBody>
          <a:bodyPr wrap="square" rtlCol="0">
            <a:spAutoFit/>
          </a:bodyPr>
          <a:lstStyle/>
          <a:p>
            <a:pPr algn="ctr"/>
            <a:r>
              <a:rPr lang="en-US" sz="2000" b="1" dirty="0"/>
              <a:t>$HOME/.</a:t>
            </a:r>
            <a:r>
              <a:rPr lang="en-US" sz="2000" b="1" dirty="0" err="1"/>
              <a:t>qiskit</a:t>
            </a:r>
            <a:r>
              <a:rPr lang="en-US" sz="2000" b="1" dirty="0"/>
              <a:t>/</a:t>
            </a:r>
            <a:r>
              <a:rPr lang="en-US" sz="2000" b="1" dirty="0" err="1"/>
              <a:t>qiskit-ibm.json</a:t>
            </a:r>
            <a:endParaRPr lang="en-US" sz="2000" b="1" dirty="0"/>
          </a:p>
        </p:txBody>
      </p:sp>
    </p:spTree>
    <p:extLst>
      <p:ext uri="{BB962C8B-B14F-4D97-AF65-F5344CB8AC3E}">
        <p14:creationId xmlns:p14="http://schemas.microsoft.com/office/powerpoint/2010/main" val="35861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2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pic>
        <p:nvPicPr>
          <p:cNvPr id="6" name="Picture 5">
            <a:extLst>
              <a:ext uri="{FF2B5EF4-FFF2-40B4-BE49-F238E27FC236}">
                <a16:creationId xmlns:a16="http://schemas.microsoft.com/office/drawing/2014/main" id="{109FD507-8B07-1E93-0CCC-91E8B73CCD19}"/>
              </a:ext>
            </a:extLst>
          </p:cNvPr>
          <p:cNvPicPr>
            <a:picLocks noChangeAspect="1"/>
          </p:cNvPicPr>
          <p:nvPr/>
        </p:nvPicPr>
        <p:blipFill>
          <a:blip r:embed="rId3"/>
          <a:stretch>
            <a:fillRect/>
          </a:stretch>
        </p:blipFill>
        <p:spPr>
          <a:xfrm>
            <a:off x="1710095" y="1622461"/>
            <a:ext cx="5723809" cy="1409524"/>
          </a:xfrm>
          <a:prstGeom prst="rect">
            <a:avLst/>
          </a:prstGeom>
          <a:ln>
            <a:solidFill>
              <a:schemeClr val="tx1"/>
            </a:solidFill>
          </a:ln>
          <a:effectLst>
            <a:outerShdw blurRad="50800" dist="38100" dir="2700000" algn="tl" rotWithShape="0">
              <a:prstClr val="black">
                <a:alpha val="40000"/>
              </a:prstClr>
            </a:outerShdw>
          </a:effectLst>
        </p:spPr>
      </p:pic>
      <p:grpSp>
        <p:nvGrpSpPr>
          <p:cNvPr id="3" name="Group 2">
            <a:extLst>
              <a:ext uri="{FF2B5EF4-FFF2-40B4-BE49-F238E27FC236}">
                <a16:creationId xmlns:a16="http://schemas.microsoft.com/office/drawing/2014/main" id="{31459072-8300-3285-C069-8E5CC74FCAA4}"/>
              </a:ext>
            </a:extLst>
          </p:cNvPr>
          <p:cNvGrpSpPr/>
          <p:nvPr/>
        </p:nvGrpSpPr>
        <p:grpSpPr>
          <a:xfrm>
            <a:off x="7138354" y="1890485"/>
            <a:ext cx="1076632" cy="369332"/>
            <a:chOff x="4968362" y="2079211"/>
            <a:chExt cx="1076632" cy="369332"/>
          </a:xfrm>
        </p:grpSpPr>
        <p:cxnSp>
          <p:nvCxnSpPr>
            <p:cNvPr id="5" name="Straight Arrow Connector 4">
              <a:extLst>
                <a:ext uri="{FF2B5EF4-FFF2-40B4-BE49-F238E27FC236}">
                  <a16:creationId xmlns:a16="http://schemas.microsoft.com/office/drawing/2014/main" id="{8397E774-8A68-93B5-62FA-896CFBA00C8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795160-A65B-5568-3276-AC7E2A69763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58C319C0-F2BF-FB1F-5B0E-51DE8C743C23}"/>
              </a:ext>
            </a:extLst>
          </p:cNvPr>
          <p:cNvGrpSpPr/>
          <p:nvPr/>
        </p:nvGrpSpPr>
        <p:grpSpPr>
          <a:xfrm>
            <a:off x="7289270" y="2421192"/>
            <a:ext cx="1076632" cy="369332"/>
            <a:chOff x="4704120" y="2356972"/>
            <a:chExt cx="1076632" cy="369332"/>
          </a:xfrm>
        </p:grpSpPr>
        <p:cxnSp>
          <p:nvCxnSpPr>
            <p:cNvPr id="9" name="Straight Arrow Connector 8">
              <a:extLst>
                <a:ext uri="{FF2B5EF4-FFF2-40B4-BE49-F238E27FC236}">
                  <a16:creationId xmlns:a16="http://schemas.microsoft.com/office/drawing/2014/main" id="{974ACE49-601F-A0FD-7992-F99D6783F85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334DB3-2DCB-37B3-90A1-E85C5EB571E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7DFEE977-5699-7954-F061-BD3159ABE741}"/>
              </a:ext>
            </a:extLst>
          </p:cNvPr>
          <p:cNvGrpSpPr/>
          <p:nvPr/>
        </p:nvGrpSpPr>
        <p:grpSpPr>
          <a:xfrm>
            <a:off x="4395156" y="2686862"/>
            <a:ext cx="1068643" cy="369332"/>
            <a:chOff x="3647644" y="4910075"/>
            <a:chExt cx="1068643" cy="369332"/>
          </a:xfrm>
        </p:grpSpPr>
        <p:sp>
          <p:nvSpPr>
            <p:cNvPr id="13" name="TextBox 12">
              <a:extLst>
                <a:ext uri="{FF2B5EF4-FFF2-40B4-BE49-F238E27FC236}">
                  <a16:creationId xmlns:a16="http://schemas.microsoft.com/office/drawing/2014/main" id="{922829E8-C6B1-BBB6-6128-520EFFE8E7E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7086EB5D-1147-30CD-6D4B-3449E0F34E8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07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Goals</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Appreciate how qubits enable </a:t>
            </a:r>
            <a:r>
              <a:rPr lang="en-US" sz="2400" b="1" dirty="0">
                <a:solidFill>
                  <a:srgbClr val="00B050"/>
                </a:solidFill>
              </a:rPr>
              <a:t>superdense coding</a:t>
            </a:r>
          </a:p>
          <a:p>
            <a:pPr>
              <a:spcBef>
                <a:spcPts val="0"/>
              </a:spcBef>
              <a:spcAft>
                <a:spcPts val="1200"/>
              </a:spcAft>
            </a:pPr>
            <a:r>
              <a:rPr lang="en-US" sz="2400" dirty="0"/>
              <a:t>Obtain an IBM Cloud Account (</a:t>
            </a:r>
            <a:r>
              <a:rPr lang="en-US" sz="2400" b="1" dirty="0" err="1"/>
              <a:t>IBM</a:t>
            </a:r>
            <a:r>
              <a:rPr lang="en-US" sz="2400" b="1" dirty="0" err="1">
                <a:solidFill>
                  <a:srgbClr val="0070C0"/>
                </a:solidFill>
              </a:rPr>
              <a:t>id</a:t>
            </a:r>
            <a:r>
              <a:rPr lang="en-US" sz="2400" dirty="0"/>
              <a:t>) and a Qiskit </a:t>
            </a:r>
            <a:r>
              <a:rPr lang="en-US" sz="2400" b="1" dirty="0">
                <a:solidFill>
                  <a:srgbClr val="7030A0"/>
                </a:solidFill>
              </a:rPr>
              <a:t>API Key</a:t>
            </a:r>
          </a:p>
          <a:p>
            <a:pPr>
              <a:spcBef>
                <a:spcPts val="0"/>
              </a:spcBef>
              <a:spcAft>
                <a:spcPts val="1200"/>
              </a:spcAft>
            </a:pPr>
            <a:r>
              <a:rPr lang="en-US" sz="2400" dirty="0"/>
              <a:t>Understand the </a:t>
            </a:r>
            <a:r>
              <a:rPr lang="en-US" sz="2400" b="1" dirty="0"/>
              <a:t>QiskitRunTimeService </a:t>
            </a:r>
            <a:r>
              <a:rPr lang="en-US" sz="2400" dirty="0"/>
              <a:t>and the Qiskit </a:t>
            </a:r>
            <a:r>
              <a:rPr lang="en-US" sz="2400" b="1" dirty="0"/>
              <a:t>Sampler &amp; Estimator</a:t>
            </a:r>
            <a:r>
              <a:rPr lang="en-US" sz="2400" dirty="0"/>
              <a:t> </a:t>
            </a:r>
            <a:r>
              <a:rPr lang="en-US" sz="2400" i="1" dirty="0"/>
              <a:t>primitives</a:t>
            </a:r>
          </a:p>
          <a:p>
            <a:pPr>
              <a:spcBef>
                <a:spcPts val="0"/>
              </a:spcBef>
              <a:spcAft>
                <a:spcPts val="1200"/>
              </a:spcAft>
            </a:pPr>
            <a:r>
              <a:rPr lang="en-US" sz="2400" dirty="0"/>
              <a:t>Create a </a:t>
            </a:r>
            <a:r>
              <a:rPr lang="en-US" sz="2400" b="1" dirty="0">
                <a:solidFill>
                  <a:srgbClr val="00B050"/>
                </a:solidFill>
              </a:rPr>
              <a:t>Bell Pair </a:t>
            </a:r>
            <a:r>
              <a:rPr lang="en-US" sz="2400" dirty="0"/>
              <a:t>on a </a:t>
            </a:r>
            <a:r>
              <a:rPr lang="en-US" sz="2400" b="1" dirty="0">
                <a:solidFill>
                  <a:srgbClr val="FF0000"/>
                </a:solidFill>
              </a:rPr>
              <a:t>real</a:t>
            </a:r>
            <a:r>
              <a:rPr lang="en-US" sz="2400" dirty="0"/>
              <a:t> IBM Quantum Computer</a:t>
            </a:r>
          </a:p>
          <a:p>
            <a:pPr>
              <a:spcBef>
                <a:spcPts val="0"/>
              </a:spcBef>
              <a:spcAft>
                <a:spcPts val="1200"/>
              </a:spcAft>
            </a:pPr>
            <a:r>
              <a:rPr lang="en-US" sz="2400" dirty="0"/>
              <a:t>Apply principles of the Fourier Transform to perform </a:t>
            </a:r>
            <a:r>
              <a:rPr lang="en-US" sz="2400" b="1" dirty="0">
                <a:solidFill>
                  <a:srgbClr val="0070C0"/>
                </a:solidFill>
              </a:rPr>
              <a:t>Quantum Phase Estimation (QPE) </a:t>
            </a:r>
            <a:r>
              <a:rPr lang="en-US" sz="2400" dirty="0"/>
              <a:t>on a qubit</a:t>
            </a:r>
          </a:p>
          <a:p>
            <a:pPr>
              <a:spcBef>
                <a:spcPts val="0"/>
              </a:spcBef>
              <a:spcAft>
                <a:spcPts val="1200"/>
              </a:spcAft>
            </a:pPr>
            <a:r>
              <a:rPr lang="en-US" sz="2400" dirty="0"/>
              <a:t>Implement a simple </a:t>
            </a:r>
            <a:r>
              <a:rPr lang="en-US" sz="2400" b="1" dirty="0"/>
              <a:t>Variation Quantum Eigensolver </a:t>
            </a:r>
            <a:r>
              <a:rPr lang="en-US" sz="2400" dirty="0"/>
              <a:t>(VQE) to find the minimum </a:t>
            </a:r>
            <a:r>
              <a:rPr lang="en-US" sz="2400" i="1" dirty="0"/>
              <a:t>eigenvalue</a:t>
            </a:r>
            <a:r>
              <a:rPr lang="en-US" sz="2400" dirty="0"/>
              <a:t> of a </a:t>
            </a:r>
            <a:r>
              <a:rPr lang="en-US" sz="2400" b="1" dirty="0">
                <a:solidFill>
                  <a:srgbClr val="FF0000"/>
                </a:solidFill>
              </a:rPr>
              <a:t>Hamiltonian Operator </a:t>
            </a:r>
          </a:p>
          <a:p>
            <a:pPr>
              <a:spcBef>
                <a:spcPts val="0"/>
              </a:spcBef>
              <a:spcAft>
                <a:spcPts val="1200"/>
              </a:spcAft>
            </a:pPr>
            <a:r>
              <a:rPr lang="en-US" sz="2400" dirty="0"/>
              <a:t>Consider if superposition and entanglement enable a sub-exponential solution to the </a:t>
            </a:r>
            <a:r>
              <a:rPr lang="en-US" sz="2400" b="1" dirty="0">
                <a:solidFill>
                  <a:srgbClr val="7030A0"/>
                </a:solidFill>
              </a:rPr>
              <a:t>Boolean Satisfiability Problem</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dirty="0"/>
          </a:p>
        </p:txBody>
      </p:sp>
    </p:spTree>
    <p:extLst>
      <p:ext uri="{BB962C8B-B14F-4D97-AF65-F5344CB8AC3E}">
        <p14:creationId xmlns:p14="http://schemas.microsoft.com/office/powerpoint/2010/main" val="4266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58F8096-A064-AD8E-8AB9-E8ED87D36E6D}"/>
              </a:ext>
            </a:extLst>
          </p:cNvPr>
          <p:cNvPicPr>
            <a:picLocks noChangeAspect="1"/>
          </p:cNvPicPr>
          <p:nvPr/>
        </p:nvPicPr>
        <p:blipFill>
          <a:blip r:embed="rId3"/>
          <a:stretch>
            <a:fillRect/>
          </a:stretch>
        </p:blipFill>
        <p:spPr>
          <a:xfrm>
            <a:off x="1283786" y="1355433"/>
            <a:ext cx="6576428" cy="5137441"/>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2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13" name="Rectangle 12">
            <a:extLst>
              <a:ext uri="{FF2B5EF4-FFF2-40B4-BE49-F238E27FC236}">
                <a16:creationId xmlns:a16="http://schemas.microsoft.com/office/drawing/2014/main" id="{286AD507-9F79-6B93-1371-A0A84EF0EA65}"/>
              </a:ext>
            </a:extLst>
          </p:cNvPr>
          <p:cNvSpPr/>
          <p:nvPr/>
        </p:nvSpPr>
        <p:spPr>
          <a:xfrm>
            <a:off x="1283786" y="3844977"/>
            <a:ext cx="5311886" cy="5171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697B146-5BB5-7E31-D996-1251E760EA76}"/>
              </a:ext>
            </a:extLst>
          </p:cNvPr>
          <p:cNvGrpSpPr/>
          <p:nvPr/>
        </p:nvGrpSpPr>
        <p:grpSpPr>
          <a:xfrm>
            <a:off x="2259059" y="1432162"/>
            <a:ext cx="1076632" cy="369332"/>
            <a:chOff x="4968362" y="2079211"/>
            <a:chExt cx="1076632" cy="369332"/>
          </a:xfrm>
        </p:grpSpPr>
        <p:cxnSp>
          <p:nvCxnSpPr>
            <p:cNvPr id="18" name="Straight Arrow Connector 17">
              <a:extLst>
                <a:ext uri="{FF2B5EF4-FFF2-40B4-BE49-F238E27FC236}">
                  <a16:creationId xmlns:a16="http://schemas.microsoft.com/office/drawing/2014/main" id="{F42CD3F3-A679-D206-00DA-F3DD85698BD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4B8BA3-22A0-F195-BED1-0CF1B6C498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CC0B5046-8836-8313-1DA1-DDAEADB0D559}"/>
              </a:ext>
            </a:extLst>
          </p:cNvPr>
          <p:cNvGrpSpPr/>
          <p:nvPr/>
        </p:nvGrpSpPr>
        <p:grpSpPr>
          <a:xfrm>
            <a:off x="2319017" y="2760882"/>
            <a:ext cx="1076632" cy="369332"/>
            <a:chOff x="4704120" y="2356972"/>
            <a:chExt cx="1076632" cy="369332"/>
          </a:xfrm>
        </p:grpSpPr>
        <p:cxnSp>
          <p:nvCxnSpPr>
            <p:cNvPr id="21" name="Straight Arrow Connector 20">
              <a:extLst>
                <a:ext uri="{FF2B5EF4-FFF2-40B4-BE49-F238E27FC236}">
                  <a16:creationId xmlns:a16="http://schemas.microsoft.com/office/drawing/2014/main" id="{85ED4620-3672-01C0-BCF0-6668590FBE7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1FBC7E-CF88-DC04-3538-E652E796E0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F77BD9EC-B24D-DA5A-937E-80E6FC2A6495}"/>
              </a:ext>
            </a:extLst>
          </p:cNvPr>
          <p:cNvGrpSpPr/>
          <p:nvPr/>
        </p:nvGrpSpPr>
        <p:grpSpPr>
          <a:xfrm>
            <a:off x="6716486" y="3908642"/>
            <a:ext cx="1068643" cy="369332"/>
            <a:chOff x="3647644" y="4910075"/>
            <a:chExt cx="1068643" cy="369332"/>
          </a:xfrm>
        </p:grpSpPr>
        <p:sp>
          <p:nvSpPr>
            <p:cNvPr id="24" name="TextBox 23">
              <a:extLst>
                <a:ext uri="{FF2B5EF4-FFF2-40B4-BE49-F238E27FC236}">
                  <a16:creationId xmlns:a16="http://schemas.microsoft.com/office/drawing/2014/main" id="{D3D04F04-1657-1A15-3F82-F2E161A6211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E7ACEF93-2EFB-C5FA-8710-D6C19F32792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28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3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pic>
        <p:nvPicPr>
          <p:cNvPr id="5" name="Picture 4">
            <a:extLst>
              <a:ext uri="{FF2B5EF4-FFF2-40B4-BE49-F238E27FC236}">
                <a16:creationId xmlns:a16="http://schemas.microsoft.com/office/drawing/2014/main" id="{C9198A98-DAB6-2AF6-DE6F-A520283C1FF7}"/>
              </a:ext>
            </a:extLst>
          </p:cNvPr>
          <p:cNvPicPr>
            <a:picLocks noChangeAspect="1"/>
          </p:cNvPicPr>
          <p:nvPr/>
        </p:nvPicPr>
        <p:blipFill>
          <a:blip r:embed="rId3"/>
          <a:stretch>
            <a:fillRect/>
          </a:stretch>
        </p:blipFill>
        <p:spPr>
          <a:xfrm>
            <a:off x="1280001" y="1767387"/>
            <a:ext cx="6583998" cy="259284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A471558B-3C4A-AA93-47EE-26CB6635BF5D}"/>
              </a:ext>
            </a:extLst>
          </p:cNvPr>
          <p:cNvGrpSpPr/>
          <p:nvPr/>
        </p:nvGrpSpPr>
        <p:grpSpPr>
          <a:xfrm>
            <a:off x="5384505" y="1906675"/>
            <a:ext cx="1076632" cy="369332"/>
            <a:chOff x="4968362" y="2079211"/>
            <a:chExt cx="1076632" cy="369332"/>
          </a:xfrm>
        </p:grpSpPr>
        <p:cxnSp>
          <p:nvCxnSpPr>
            <p:cNvPr id="7" name="Straight Arrow Connector 6">
              <a:extLst>
                <a:ext uri="{FF2B5EF4-FFF2-40B4-BE49-F238E27FC236}">
                  <a16:creationId xmlns:a16="http://schemas.microsoft.com/office/drawing/2014/main" id="{6FF3E94F-81B2-E11E-064D-68C8BA00A9F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B3AA24-A9B8-F877-A2D5-EEA8052C94D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36895D1-8F26-82C9-2128-7091EDB6B829}"/>
              </a:ext>
            </a:extLst>
          </p:cNvPr>
          <p:cNvGrpSpPr/>
          <p:nvPr/>
        </p:nvGrpSpPr>
        <p:grpSpPr>
          <a:xfrm>
            <a:off x="5465737" y="2298378"/>
            <a:ext cx="1076632" cy="369332"/>
            <a:chOff x="4704120" y="2356972"/>
            <a:chExt cx="1076632" cy="369332"/>
          </a:xfrm>
        </p:grpSpPr>
        <p:cxnSp>
          <p:nvCxnSpPr>
            <p:cNvPr id="10" name="Straight Arrow Connector 9">
              <a:extLst>
                <a:ext uri="{FF2B5EF4-FFF2-40B4-BE49-F238E27FC236}">
                  <a16:creationId xmlns:a16="http://schemas.microsoft.com/office/drawing/2014/main" id="{EB0E6C57-1FD2-CABA-733F-2E009341BDC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919ED-3B57-8C0B-83E3-8BF89C87C48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946E503-84B9-B2FC-CB34-E0191072C6C4}"/>
              </a:ext>
            </a:extLst>
          </p:cNvPr>
          <p:cNvGrpSpPr/>
          <p:nvPr/>
        </p:nvGrpSpPr>
        <p:grpSpPr>
          <a:xfrm>
            <a:off x="4020513" y="2502224"/>
            <a:ext cx="1068643" cy="369332"/>
            <a:chOff x="3647644" y="4910075"/>
            <a:chExt cx="1068643" cy="369332"/>
          </a:xfrm>
        </p:grpSpPr>
        <p:sp>
          <p:nvSpPr>
            <p:cNvPr id="15" name="TextBox 14">
              <a:extLst>
                <a:ext uri="{FF2B5EF4-FFF2-40B4-BE49-F238E27FC236}">
                  <a16:creationId xmlns:a16="http://schemas.microsoft.com/office/drawing/2014/main" id="{FE1FAB0C-389E-F82B-0DD8-EB4CD8D51A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283910A4-16E4-EA47-3E11-3537741D0D9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A37FF64-17B2-6D2F-0942-3546067107FE}"/>
              </a:ext>
            </a:extLst>
          </p:cNvPr>
          <p:cNvGrpSpPr/>
          <p:nvPr/>
        </p:nvGrpSpPr>
        <p:grpSpPr>
          <a:xfrm>
            <a:off x="4739752" y="2701880"/>
            <a:ext cx="1064340" cy="369332"/>
            <a:chOff x="3647644" y="5421073"/>
            <a:chExt cx="1064340" cy="369332"/>
          </a:xfrm>
        </p:grpSpPr>
        <p:sp>
          <p:nvSpPr>
            <p:cNvPr id="27" name="TextBox 26">
              <a:extLst>
                <a:ext uri="{FF2B5EF4-FFF2-40B4-BE49-F238E27FC236}">
                  <a16:creationId xmlns:a16="http://schemas.microsoft.com/office/drawing/2014/main" id="{0E1BAAA9-E025-C6E9-DB3F-EE86D89BFE0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D86A1FB-E249-061B-78F8-4FEC1D1D203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8CA860B-BBAA-FEA4-5575-805E7EED9192}"/>
              </a:ext>
            </a:extLst>
          </p:cNvPr>
          <p:cNvGrpSpPr/>
          <p:nvPr/>
        </p:nvGrpSpPr>
        <p:grpSpPr>
          <a:xfrm>
            <a:off x="7731517" y="2894041"/>
            <a:ext cx="1068643" cy="369332"/>
            <a:chOff x="3647644" y="5359159"/>
            <a:chExt cx="1068643" cy="369332"/>
          </a:xfrm>
        </p:grpSpPr>
        <p:sp>
          <p:nvSpPr>
            <p:cNvPr id="30" name="TextBox 29">
              <a:extLst>
                <a:ext uri="{FF2B5EF4-FFF2-40B4-BE49-F238E27FC236}">
                  <a16:creationId xmlns:a16="http://schemas.microsoft.com/office/drawing/2014/main" id="{95B90F02-09C6-4C30-F6EC-E71F16609A0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6AE81490-28D8-A611-7536-1490D81EFFB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49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3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5" name="Picture 4">
            <a:extLst>
              <a:ext uri="{FF2B5EF4-FFF2-40B4-BE49-F238E27FC236}">
                <a16:creationId xmlns:a16="http://schemas.microsoft.com/office/drawing/2014/main" id="{C9198A98-DAB6-2AF6-DE6F-A520283C1FF7}"/>
              </a:ext>
            </a:extLst>
          </p:cNvPr>
          <p:cNvPicPr>
            <a:picLocks noChangeAspect="1"/>
          </p:cNvPicPr>
          <p:nvPr/>
        </p:nvPicPr>
        <p:blipFill>
          <a:blip r:embed="rId3"/>
          <a:stretch>
            <a:fillRect/>
          </a:stretch>
        </p:blipFill>
        <p:spPr>
          <a:xfrm>
            <a:off x="1280001" y="1767387"/>
            <a:ext cx="6583998" cy="259284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A471558B-3C4A-AA93-47EE-26CB6635BF5D}"/>
              </a:ext>
            </a:extLst>
          </p:cNvPr>
          <p:cNvGrpSpPr/>
          <p:nvPr/>
        </p:nvGrpSpPr>
        <p:grpSpPr>
          <a:xfrm>
            <a:off x="5384505" y="1906675"/>
            <a:ext cx="1076632" cy="369332"/>
            <a:chOff x="4968362" y="2079211"/>
            <a:chExt cx="1076632" cy="369332"/>
          </a:xfrm>
        </p:grpSpPr>
        <p:cxnSp>
          <p:nvCxnSpPr>
            <p:cNvPr id="7" name="Straight Arrow Connector 6">
              <a:extLst>
                <a:ext uri="{FF2B5EF4-FFF2-40B4-BE49-F238E27FC236}">
                  <a16:creationId xmlns:a16="http://schemas.microsoft.com/office/drawing/2014/main" id="{6FF3E94F-81B2-E11E-064D-68C8BA00A9F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B3AA24-A9B8-F877-A2D5-EEA8052C94D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36895D1-8F26-82C9-2128-7091EDB6B829}"/>
              </a:ext>
            </a:extLst>
          </p:cNvPr>
          <p:cNvGrpSpPr/>
          <p:nvPr/>
        </p:nvGrpSpPr>
        <p:grpSpPr>
          <a:xfrm>
            <a:off x="5465737" y="2298378"/>
            <a:ext cx="1076632" cy="369332"/>
            <a:chOff x="4704120" y="2356972"/>
            <a:chExt cx="1076632" cy="369332"/>
          </a:xfrm>
        </p:grpSpPr>
        <p:cxnSp>
          <p:nvCxnSpPr>
            <p:cNvPr id="10" name="Straight Arrow Connector 9">
              <a:extLst>
                <a:ext uri="{FF2B5EF4-FFF2-40B4-BE49-F238E27FC236}">
                  <a16:creationId xmlns:a16="http://schemas.microsoft.com/office/drawing/2014/main" id="{EB0E6C57-1FD2-CABA-733F-2E009341BDC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919ED-3B57-8C0B-83E3-8BF89C87C48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946E503-84B9-B2FC-CB34-E0191072C6C4}"/>
              </a:ext>
            </a:extLst>
          </p:cNvPr>
          <p:cNvGrpSpPr/>
          <p:nvPr/>
        </p:nvGrpSpPr>
        <p:grpSpPr>
          <a:xfrm>
            <a:off x="4020513" y="2502224"/>
            <a:ext cx="1068643" cy="369332"/>
            <a:chOff x="3647644" y="4910075"/>
            <a:chExt cx="1068643" cy="369332"/>
          </a:xfrm>
        </p:grpSpPr>
        <p:sp>
          <p:nvSpPr>
            <p:cNvPr id="15" name="TextBox 14">
              <a:extLst>
                <a:ext uri="{FF2B5EF4-FFF2-40B4-BE49-F238E27FC236}">
                  <a16:creationId xmlns:a16="http://schemas.microsoft.com/office/drawing/2014/main" id="{FE1FAB0C-389E-F82B-0DD8-EB4CD8D51A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283910A4-16E4-EA47-3E11-3537741D0D9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A37FF64-17B2-6D2F-0942-3546067107FE}"/>
              </a:ext>
            </a:extLst>
          </p:cNvPr>
          <p:cNvGrpSpPr/>
          <p:nvPr/>
        </p:nvGrpSpPr>
        <p:grpSpPr>
          <a:xfrm>
            <a:off x="4739752" y="2701880"/>
            <a:ext cx="1064340" cy="369332"/>
            <a:chOff x="3647644" y="5421073"/>
            <a:chExt cx="1064340" cy="369332"/>
          </a:xfrm>
        </p:grpSpPr>
        <p:sp>
          <p:nvSpPr>
            <p:cNvPr id="27" name="TextBox 26">
              <a:extLst>
                <a:ext uri="{FF2B5EF4-FFF2-40B4-BE49-F238E27FC236}">
                  <a16:creationId xmlns:a16="http://schemas.microsoft.com/office/drawing/2014/main" id="{0E1BAAA9-E025-C6E9-DB3F-EE86D89BFE0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D86A1FB-E249-061B-78F8-4FEC1D1D203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8CA860B-BBAA-FEA4-5575-805E7EED9192}"/>
              </a:ext>
            </a:extLst>
          </p:cNvPr>
          <p:cNvGrpSpPr/>
          <p:nvPr/>
        </p:nvGrpSpPr>
        <p:grpSpPr>
          <a:xfrm>
            <a:off x="7731517" y="2894041"/>
            <a:ext cx="1068643" cy="369332"/>
            <a:chOff x="3647644" y="5359159"/>
            <a:chExt cx="1068643" cy="369332"/>
          </a:xfrm>
        </p:grpSpPr>
        <p:sp>
          <p:nvSpPr>
            <p:cNvPr id="30" name="TextBox 29">
              <a:extLst>
                <a:ext uri="{FF2B5EF4-FFF2-40B4-BE49-F238E27FC236}">
                  <a16:creationId xmlns:a16="http://schemas.microsoft.com/office/drawing/2014/main" id="{95B90F02-09C6-4C30-F6EC-E71F16609A0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6AE81490-28D8-A611-7536-1490D81EFFB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81E9789-D4F9-2434-07B8-5A25A61AB521}"/>
              </a:ext>
            </a:extLst>
          </p:cNvPr>
          <p:cNvGrpSpPr/>
          <p:nvPr/>
        </p:nvGrpSpPr>
        <p:grpSpPr>
          <a:xfrm>
            <a:off x="3837603" y="3481258"/>
            <a:ext cx="1076632" cy="369332"/>
            <a:chOff x="2157212" y="5356391"/>
            <a:chExt cx="1076632" cy="369332"/>
          </a:xfrm>
        </p:grpSpPr>
        <p:sp>
          <p:nvSpPr>
            <p:cNvPr id="33" name="TextBox 32">
              <a:extLst>
                <a:ext uri="{FF2B5EF4-FFF2-40B4-BE49-F238E27FC236}">
                  <a16:creationId xmlns:a16="http://schemas.microsoft.com/office/drawing/2014/main" id="{0C26F549-F1EE-F9A4-7DE3-CA8C94CB14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BDBF7C13-07AE-F44A-C0AC-BAD0B4424F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BF6A59A-6F38-E79C-25F8-ABA60436797E}"/>
              </a:ext>
            </a:extLst>
          </p:cNvPr>
          <p:cNvGrpSpPr/>
          <p:nvPr/>
        </p:nvGrpSpPr>
        <p:grpSpPr>
          <a:xfrm>
            <a:off x="2828682" y="3285008"/>
            <a:ext cx="1076632" cy="369332"/>
            <a:chOff x="2157212" y="5356391"/>
            <a:chExt cx="1076632" cy="369332"/>
          </a:xfrm>
        </p:grpSpPr>
        <p:sp>
          <p:nvSpPr>
            <p:cNvPr id="42" name="TextBox 41">
              <a:extLst>
                <a:ext uri="{FF2B5EF4-FFF2-40B4-BE49-F238E27FC236}">
                  <a16:creationId xmlns:a16="http://schemas.microsoft.com/office/drawing/2014/main" id="{EE7FC6C5-93ED-3DB9-7607-C8D0A977290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4B89FDF6-D16C-95F4-581C-A92D0BC659A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5D7823CB-9D09-F456-DFA7-C216F0C888C0}"/>
              </a:ext>
            </a:extLst>
          </p:cNvPr>
          <p:cNvPicPr>
            <a:picLocks noChangeAspect="1"/>
          </p:cNvPicPr>
          <p:nvPr/>
        </p:nvPicPr>
        <p:blipFill>
          <a:blip r:embed="rId4"/>
          <a:stretch>
            <a:fillRect/>
          </a:stretch>
        </p:blipFill>
        <p:spPr>
          <a:xfrm>
            <a:off x="2805195" y="5006474"/>
            <a:ext cx="3123809" cy="790476"/>
          </a:xfrm>
          <a:prstGeom prst="rect">
            <a:avLst/>
          </a:prstGeom>
        </p:spPr>
      </p:pic>
      <p:grpSp>
        <p:nvGrpSpPr>
          <p:cNvPr id="46" name="Group 45">
            <a:extLst>
              <a:ext uri="{FF2B5EF4-FFF2-40B4-BE49-F238E27FC236}">
                <a16:creationId xmlns:a16="http://schemas.microsoft.com/office/drawing/2014/main" id="{ABEC619E-C79D-1719-D283-FDB7BFBBC18A}"/>
              </a:ext>
            </a:extLst>
          </p:cNvPr>
          <p:cNvGrpSpPr/>
          <p:nvPr/>
        </p:nvGrpSpPr>
        <p:grpSpPr>
          <a:xfrm>
            <a:off x="4617082" y="4959468"/>
            <a:ext cx="1076632" cy="369332"/>
            <a:chOff x="2157212" y="5356391"/>
            <a:chExt cx="1076632" cy="369332"/>
          </a:xfrm>
        </p:grpSpPr>
        <p:sp>
          <p:nvSpPr>
            <p:cNvPr id="47" name="TextBox 46">
              <a:extLst>
                <a:ext uri="{FF2B5EF4-FFF2-40B4-BE49-F238E27FC236}">
                  <a16:creationId xmlns:a16="http://schemas.microsoft.com/office/drawing/2014/main" id="{FA94C50D-6957-8A5D-7143-BA81AFF268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66EAEED-2D48-B134-593E-B305238DE9D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C8F63EE-B706-D537-EC6C-458CE38A4C6D}"/>
              </a:ext>
            </a:extLst>
          </p:cNvPr>
          <p:cNvGrpSpPr/>
          <p:nvPr/>
        </p:nvGrpSpPr>
        <p:grpSpPr>
          <a:xfrm>
            <a:off x="5867193" y="5209551"/>
            <a:ext cx="1076632" cy="369332"/>
            <a:chOff x="2157212" y="5356391"/>
            <a:chExt cx="1076632" cy="369332"/>
          </a:xfrm>
        </p:grpSpPr>
        <p:sp>
          <p:nvSpPr>
            <p:cNvPr id="50" name="TextBox 49">
              <a:extLst>
                <a:ext uri="{FF2B5EF4-FFF2-40B4-BE49-F238E27FC236}">
                  <a16:creationId xmlns:a16="http://schemas.microsoft.com/office/drawing/2014/main" id="{077BE704-E95F-706A-10C4-8B19662825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E45D1668-3D64-923D-E9E7-FD27F03F286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3B2CC15-C5E6-4327-B43C-6B70A3243110}"/>
              </a:ext>
            </a:extLst>
          </p:cNvPr>
          <p:cNvGrpSpPr/>
          <p:nvPr/>
        </p:nvGrpSpPr>
        <p:grpSpPr>
          <a:xfrm>
            <a:off x="3033932" y="3870168"/>
            <a:ext cx="1076632" cy="369332"/>
            <a:chOff x="2157212" y="5356391"/>
            <a:chExt cx="1076632" cy="369332"/>
          </a:xfrm>
        </p:grpSpPr>
        <p:sp>
          <p:nvSpPr>
            <p:cNvPr id="53" name="TextBox 52">
              <a:extLst>
                <a:ext uri="{FF2B5EF4-FFF2-40B4-BE49-F238E27FC236}">
                  <a16:creationId xmlns:a16="http://schemas.microsoft.com/office/drawing/2014/main" id="{92316137-7651-FAEB-E985-B6C0B6B8FB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269ED414-EF29-B91A-87DC-44A040DDC2E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1A1F0C0-65CD-59C7-4D19-A1DA3CF10337}"/>
              </a:ext>
            </a:extLst>
          </p:cNvPr>
          <p:cNvGrpSpPr/>
          <p:nvPr/>
        </p:nvGrpSpPr>
        <p:grpSpPr>
          <a:xfrm>
            <a:off x="2414495" y="4068098"/>
            <a:ext cx="1076632" cy="369332"/>
            <a:chOff x="2157212" y="5356391"/>
            <a:chExt cx="1076632" cy="369332"/>
          </a:xfrm>
        </p:grpSpPr>
        <p:sp>
          <p:nvSpPr>
            <p:cNvPr id="56" name="TextBox 55">
              <a:extLst>
                <a:ext uri="{FF2B5EF4-FFF2-40B4-BE49-F238E27FC236}">
                  <a16:creationId xmlns:a16="http://schemas.microsoft.com/office/drawing/2014/main" id="{47645D1F-E529-F25E-2197-322B69C152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18AE0D11-542B-BF82-4AAB-186B6D80D8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BB7CA96-20E2-44A2-97EB-C55D5B002C9A}"/>
              </a:ext>
            </a:extLst>
          </p:cNvPr>
          <p:cNvGrpSpPr/>
          <p:nvPr/>
        </p:nvGrpSpPr>
        <p:grpSpPr>
          <a:xfrm>
            <a:off x="4299512" y="5467129"/>
            <a:ext cx="1076632" cy="369332"/>
            <a:chOff x="2157212" y="5356391"/>
            <a:chExt cx="1076632" cy="369332"/>
          </a:xfrm>
        </p:grpSpPr>
        <p:sp>
          <p:nvSpPr>
            <p:cNvPr id="12" name="TextBox 11">
              <a:extLst>
                <a:ext uri="{FF2B5EF4-FFF2-40B4-BE49-F238E27FC236}">
                  <a16:creationId xmlns:a16="http://schemas.microsoft.com/office/drawing/2014/main" id="{263B243F-295A-8B74-7A76-2E2593B9B9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3" name="Straight Arrow Connector 12">
              <a:extLst>
                <a:ext uri="{FF2B5EF4-FFF2-40B4-BE49-F238E27FC236}">
                  <a16:creationId xmlns:a16="http://schemas.microsoft.com/office/drawing/2014/main" id="{24B4AFE1-D60A-5B51-193E-F3B0FEC853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B88B5B-A12A-9FCC-A856-64B91E5D067E}"/>
              </a:ext>
            </a:extLst>
          </p:cNvPr>
          <p:cNvGrpSpPr/>
          <p:nvPr/>
        </p:nvGrpSpPr>
        <p:grpSpPr>
          <a:xfrm>
            <a:off x="4083478" y="3870168"/>
            <a:ext cx="3626469" cy="369332"/>
            <a:chOff x="4083478" y="3870168"/>
            <a:chExt cx="3626469" cy="369332"/>
          </a:xfrm>
        </p:grpSpPr>
        <p:sp>
          <p:nvSpPr>
            <p:cNvPr id="17" name="TextBox 16">
              <a:extLst>
                <a:ext uri="{FF2B5EF4-FFF2-40B4-BE49-F238E27FC236}">
                  <a16:creationId xmlns:a16="http://schemas.microsoft.com/office/drawing/2014/main" id="{B921D9F9-3EF0-FD4E-DD4B-6CEFCFEF31FD}"/>
                </a:ext>
              </a:extLst>
            </p:cNvPr>
            <p:cNvSpPr txBox="1"/>
            <p:nvPr/>
          </p:nvSpPr>
          <p:spPr>
            <a:xfrm>
              <a:off x="4586138" y="3870168"/>
              <a:ext cx="3123809" cy="369332"/>
            </a:xfrm>
            <a:prstGeom prst="rect">
              <a:avLst/>
            </a:prstGeom>
            <a:solidFill>
              <a:schemeClr val="bg1"/>
            </a:solidFill>
            <a:ln>
              <a:solidFill>
                <a:srgbClr val="7030A0"/>
              </a:solidFill>
            </a:ln>
          </p:spPr>
          <p:txBody>
            <a:bodyPr wrap="square" rtlCol="0">
              <a:spAutoFit/>
            </a:bodyPr>
            <a:lstStyle/>
            <a:p>
              <a:r>
                <a:rPr lang="en-US" dirty="0">
                  <a:solidFill>
                    <a:srgbClr val="7030A0"/>
                  </a:solidFill>
                </a:rPr>
                <a:t>Your notebook will </a:t>
              </a:r>
              <a:r>
                <a:rPr lang="en-US" b="1" dirty="0">
                  <a:solidFill>
                    <a:srgbClr val="7030A0"/>
                  </a:solidFill>
                </a:rPr>
                <a:t>WAIT</a:t>
              </a:r>
              <a:r>
                <a:rPr lang="en-US" dirty="0">
                  <a:solidFill>
                    <a:srgbClr val="7030A0"/>
                  </a:solidFill>
                </a:rPr>
                <a:t> here!</a:t>
              </a:r>
            </a:p>
          </p:txBody>
        </p:sp>
        <p:sp>
          <p:nvSpPr>
            <p:cNvPr id="19" name="Arrow: Left 18">
              <a:extLst>
                <a:ext uri="{FF2B5EF4-FFF2-40B4-BE49-F238E27FC236}">
                  <a16:creationId xmlns:a16="http://schemas.microsoft.com/office/drawing/2014/main" id="{85612FD7-2696-EF9F-4176-C4DEE8397D42}"/>
                </a:ext>
              </a:extLst>
            </p:cNvPr>
            <p:cNvSpPr/>
            <p:nvPr/>
          </p:nvSpPr>
          <p:spPr>
            <a:xfrm>
              <a:off x="4083478" y="3987380"/>
              <a:ext cx="447299" cy="134909"/>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8A1F9CD-FC76-1A2C-D363-88F4110DADB4}"/>
              </a:ext>
            </a:extLst>
          </p:cNvPr>
          <p:cNvSpPr/>
          <p:nvPr/>
        </p:nvSpPr>
        <p:spPr>
          <a:xfrm>
            <a:off x="2668249" y="5517554"/>
            <a:ext cx="3198944" cy="345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6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par>
                                <p:cTn id="21" presetID="22" presetClass="entr" presetSubtype="2"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right)">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childTnLst>
                          </p:cTn>
                        </p:par>
                        <p:par>
                          <p:cTn id="39" fill="hold">
                            <p:stCondLst>
                              <p:cond delay="500"/>
                            </p:stCondLst>
                            <p:childTnLst>
                              <p:par>
                                <p:cTn id="40" presetID="22" presetClass="exit" presetSubtype="1" fill="hold" grpId="0" nodeType="afterEffect">
                                  <p:stCondLst>
                                    <p:cond delay="0"/>
                                  </p:stCondLst>
                                  <p:childTnLst>
                                    <p:animEffect transition="out" filter="wipe(up)">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4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pic>
        <p:nvPicPr>
          <p:cNvPr id="5" name="Picture 4">
            <a:extLst>
              <a:ext uri="{FF2B5EF4-FFF2-40B4-BE49-F238E27FC236}">
                <a16:creationId xmlns:a16="http://schemas.microsoft.com/office/drawing/2014/main" id="{9657699B-42B0-27F7-6B18-8114DDF1AD62}"/>
              </a:ext>
            </a:extLst>
          </p:cNvPr>
          <p:cNvPicPr>
            <a:picLocks noChangeAspect="1"/>
          </p:cNvPicPr>
          <p:nvPr/>
        </p:nvPicPr>
        <p:blipFill>
          <a:blip r:embed="rId3"/>
          <a:stretch>
            <a:fillRect/>
          </a:stretch>
        </p:blipFill>
        <p:spPr>
          <a:xfrm>
            <a:off x="363511" y="1673023"/>
            <a:ext cx="8416977" cy="367990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EB6084A1-A55B-7BD9-F34F-87306E56671F}"/>
              </a:ext>
            </a:extLst>
          </p:cNvPr>
          <p:cNvGrpSpPr/>
          <p:nvPr/>
        </p:nvGrpSpPr>
        <p:grpSpPr>
          <a:xfrm>
            <a:off x="3803041" y="1634175"/>
            <a:ext cx="1076632" cy="369332"/>
            <a:chOff x="4968362" y="2079211"/>
            <a:chExt cx="1076632" cy="369332"/>
          </a:xfrm>
        </p:grpSpPr>
        <p:cxnSp>
          <p:nvCxnSpPr>
            <p:cNvPr id="7" name="Straight Arrow Connector 6">
              <a:extLst>
                <a:ext uri="{FF2B5EF4-FFF2-40B4-BE49-F238E27FC236}">
                  <a16:creationId xmlns:a16="http://schemas.microsoft.com/office/drawing/2014/main" id="{4FA5B4E0-88F8-66C4-E29E-BAC95EC0171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06F6FA-C9B1-DAD6-76A7-64E809CFCEC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43D2623-D31E-99E9-881B-0B8EB7797E69}"/>
              </a:ext>
            </a:extLst>
          </p:cNvPr>
          <p:cNvGrpSpPr/>
          <p:nvPr/>
        </p:nvGrpSpPr>
        <p:grpSpPr>
          <a:xfrm>
            <a:off x="6456304" y="2309823"/>
            <a:ext cx="1076632" cy="369332"/>
            <a:chOff x="4704120" y="2356972"/>
            <a:chExt cx="1076632" cy="369332"/>
          </a:xfrm>
        </p:grpSpPr>
        <p:cxnSp>
          <p:nvCxnSpPr>
            <p:cNvPr id="10" name="Straight Arrow Connector 9">
              <a:extLst>
                <a:ext uri="{FF2B5EF4-FFF2-40B4-BE49-F238E27FC236}">
                  <a16:creationId xmlns:a16="http://schemas.microsoft.com/office/drawing/2014/main" id="{0E24E3A6-A5F4-9160-C11A-D7AA69AD391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ADE23D-A967-FCE6-CB91-A94220F6F9F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2" name="Rectangle 11">
            <a:extLst>
              <a:ext uri="{FF2B5EF4-FFF2-40B4-BE49-F238E27FC236}">
                <a16:creationId xmlns:a16="http://schemas.microsoft.com/office/drawing/2014/main" id="{1C53FF66-415B-0DDE-995A-D9BC8B046E44}"/>
              </a:ext>
            </a:extLst>
          </p:cNvPr>
          <p:cNvSpPr/>
          <p:nvPr/>
        </p:nvSpPr>
        <p:spPr>
          <a:xfrm>
            <a:off x="3245370" y="2375941"/>
            <a:ext cx="2960558" cy="232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964A4-53AF-E2D3-11FD-DA3EDF99BF43}"/>
              </a:ext>
            </a:extLst>
          </p:cNvPr>
          <p:cNvSpPr/>
          <p:nvPr/>
        </p:nvSpPr>
        <p:spPr>
          <a:xfrm>
            <a:off x="381623" y="3615988"/>
            <a:ext cx="1162363" cy="1675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6830606-1451-D556-F725-F3283BB38F5C}"/>
              </a:ext>
            </a:extLst>
          </p:cNvPr>
          <p:cNvGrpSpPr/>
          <p:nvPr/>
        </p:nvGrpSpPr>
        <p:grpSpPr>
          <a:xfrm>
            <a:off x="6553742" y="4178845"/>
            <a:ext cx="1068643" cy="369332"/>
            <a:chOff x="3647644" y="4910075"/>
            <a:chExt cx="1068643" cy="369332"/>
          </a:xfrm>
        </p:grpSpPr>
        <p:sp>
          <p:nvSpPr>
            <p:cNvPr id="20" name="TextBox 19">
              <a:extLst>
                <a:ext uri="{FF2B5EF4-FFF2-40B4-BE49-F238E27FC236}">
                  <a16:creationId xmlns:a16="http://schemas.microsoft.com/office/drawing/2014/main" id="{79679D3E-E345-DCF1-CD0D-3BEDE4F2CEF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D59FA944-C21A-DAEE-89A9-DE54DBEAD5F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FB0F17C-8596-1C37-83DF-438BBCC178C8}"/>
              </a:ext>
            </a:extLst>
          </p:cNvPr>
          <p:cNvSpPr/>
          <p:nvPr/>
        </p:nvSpPr>
        <p:spPr>
          <a:xfrm>
            <a:off x="2675744" y="3615988"/>
            <a:ext cx="187377" cy="1675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pic>
        <p:nvPicPr>
          <p:cNvPr id="14" name="Picture 13">
            <a:extLst>
              <a:ext uri="{FF2B5EF4-FFF2-40B4-BE49-F238E27FC236}">
                <a16:creationId xmlns:a16="http://schemas.microsoft.com/office/drawing/2014/main" id="{9E560860-C7DE-5057-3F1A-202A7F39F9E9}"/>
              </a:ext>
            </a:extLst>
          </p:cNvPr>
          <p:cNvPicPr>
            <a:picLocks noChangeAspect="1"/>
          </p:cNvPicPr>
          <p:nvPr/>
        </p:nvPicPr>
        <p:blipFill>
          <a:blip r:embed="rId3"/>
          <a:stretch>
            <a:fillRect/>
          </a:stretch>
        </p:blipFill>
        <p:spPr>
          <a:xfrm>
            <a:off x="1790421" y="1365993"/>
            <a:ext cx="5563157" cy="5355483"/>
          </a:xfrm>
          <a:prstGeom prst="rect">
            <a:avLst/>
          </a:prstGeom>
          <a:ln>
            <a:solidFill>
              <a:schemeClr val="tx1"/>
            </a:solidFill>
          </a:ln>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54214618-04B9-57FD-34A1-8FBE3CA9426C}"/>
              </a:ext>
            </a:extLst>
          </p:cNvPr>
          <p:cNvGrpSpPr/>
          <p:nvPr/>
        </p:nvGrpSpPr>
        <p:grpSpPr>
          <a:xfrm>
            <a:off x="5122176" y="1291410"/>
            <a:ext cx="1076632" cy="369332"/>
            <a:chOff x="4968362" y="2079211"/>
            <a:chExt cx="1076632" cy="369332"/>
          </a:xfrm>
        </p:grpSpPr>
        <p:cxnSp>
          <p:nvCxnSpPr>
            <p:cNvPr id="16" name="Straight Arrow Connector 15">
              <a:extLst>
                <a:ext uri="{FF2B5EF4-FFF2-40B4-BE49-F238E27FC236}">
                  <a16:creationId xmlns:a16="http://schemas.microsoft.com/office/drawing/2014/main" id="{D9E1107F-2C4F-0CAF-C28D-9FC4103896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9E6A9E-CD21-7107-0C11-E498D520522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0D6A5EE6-7CD1-3D0B-BC9E-635EE616F8E7}"/>
              </a:ext>
            </a:extLst>
          </p:cNvPr>
          <p:cNvGrpSpPr/>
          <p:nvPr/>
        </p:nvGrpSpPr>
        <p:grpSpPr>
          <a:xfrm>
            <a:off x="7225649" y="1826580"/>
            <a:ext cx="1076632" cy="369332"/>
            <a:chOff x="4704120" y="2356972"/>
            <a:chExt cx="1076632" cy="369332"/>
          </a:xfrm>
        </p:grpSpPr>
        <p:cxnSp>
          <p:nvCxnSpPr>
            <p:cNvPr id="23" name="Straight Arrow Connector 22">
              <a:extLst>
                <a:ext uri="{FF2B5EF4-FFF2-40B4-BE49-F238E27FC236}">
                  <a16:creationId xmlns:a16="http://schemas.microsoft.com/office/drawing/2014/main" id="{3B311CFA-8BF9-C28A-B1CF-46EE755F252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57C890-9E2B-0123-2CBF-27EFAB45B04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E275F9D5-2893-8B6D-ACBD-DCF4655E5881}"/>
              </a:ext>
            </a:extLst>
          </p:cNvPr>
          <p:cNvGrpSpPr/>
          <p:nvPr/>
        </p:nvGrpSpPr>
        <p:grpSpPr>
          <a:xfrm>
            <a:off x="2858666" y="2579640"/>
            <a:ext cx="1068643" cy="369332"/>
            <a:chOff x="3647644" y="4910075"/>
            <a:chExt cx="1068643" cy="369332"/>
          </a:xfrm>
        </p:grpSpPr>
        <p:sp>
          <p:nvSpPr>
            <p:cNvPr id="26" name="TextBox 25">
              <a:extLst>
                <a:ext uri="{FF2B5EF4-FFF2-40B4-BE49-F238E27FC236}">
                  <a16:creationId xmlns:a16="http://schemas.microsoft.com/office/drawing/2014/main" id="{B9283317-6683-E74A-853C-9ADFC1C20C4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A17CDB56-9D5B-7C55-0C69-6AEEDADB74A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FA8DB7-7716-DDDD-D2EA-47D627759876}"/>
                  </a:ext>
                </a:extLst>
              </p:cNvPr>
              <p:cNvSpPr txBox="1"/>
              <p:nvPr/>
            </p:nvSpPr>
            <p:spPr>
              <a:xfrm>
                <a:off x="3967678" y="2541809"/>
                <a:ext cx="3002169" cy="44499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m:rPr>
                                          <m:sty m:val="p"/>
                                        </m:rPr>
                                        <a:rPr lang="el-GR" sz="1400" i="1">
                                          <a:latin typeface="Cambria Math" panose="02040503050406030204" pitchFamily="18" charset="0"/>
                                          <a:ea typeface="Cambria Math" panose="02040503050406030204" pitchFamily="18" charset="0"/>
                                        </a:rPr>
                                        <m:t>Φ</m:t>
                                      </m:r>
                                    </m:e>
                                    <m:sup>
                                      <m:r>
                                        <a:rPr lang="en-US" sz="1400" i="1">
                                          <a:latin typeface="Cambria Math" panose="02040503050406030204" pitchFamily="18" charset="0"/>
                                          <a:ea typeface="Cambria Math" panose="02040503050406030204" pitchFamily="18" charset="0"/>
                                        </a:rPr>
                                        <m:t>+</m:t>
                                      </m:r>
                                    </m:sup>
                                  </m:sSup>
                                </m:e>
                              </m:d>
                            </m:e>
                          </m:d>
                        </m:e>
                        <m:sub>
                          <m:r>
                            <a:rPr lang="en-US" sz="1400" b="0" i="1" smtClean="0">
                              <a:latin typeface="Cambria Math" panose="02040503050406030204" pitchFamily="18" charset="0"/>
                            </a:rPr>
                            <m:t>𝐴𝐵</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2</m:t>
                              </m:r>
                            </m:e>
                          </m:rad>
                        </m:den>
                      </m:f>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e>
                              </m:d>
                            </m:e>
                            <m:sub>
                              <m:r>
                                <a:rPr lang="en-US" sz="1400" b="0" i="1" smtClean="0">
                                  <a:latin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0</m:t>
                                      </m:r>
                                    </m:e>
                                  </m:d>
                                </m:e>
                              </m:d>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𝐴</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𝑏</m:t>
                              </m:r>
                            </m:sub>
                          </m:sSub>
                        </m:e>
                      </m:d>
                    </m:oMath>
                  </m:oMathPara>
                </a14:m>
                <a:endParaRPr lang="en-US" sz="1400" dirty="0"/>
              </a:p>
            </p:txBody>
          </p:sp>
        </mc:Choice>
        <mc:Fallback xmlns="">
          <p:sp>
            <p:nvSpPr>
              <p:cNvPr id="28" name="TextBox 27">
                <a:extLst>
                  <a:ext uri="{FF2B5EF4-FFF2-40B4-BE49-F238E27FC236}">
                    <a16:creationId xmlns:a16="http://schemas.microsoft.com/office/drawing/2014/main" id="{0FFA8DB7-7716-DDDD-D2EA-47D627759876}"/>
                  </a:ext>
                </a:extLst>
              </p:cNvPr>
              <p:cNvSpPr txBox="1">
                <a:spLocks noRot="1" noChangeAspect="1" noMove="1" noResize="1" noEditPoints="1" noAdjustHandles="1" noChangeArrowheads="1" noChangeShapeType="1" noTextEdit="1"/>
              </p:cNvSpPr>
              <p:nvPr/>
            </p:nvSpPr>
            <p:spPr>
              <a:xfrm>
                <a:off x="3967678" y="2541809"/>
                <a:ext cx="3002169" cy="444994"/>
              </a:xfrm>
              <a:prstGeom prst="rect">
                <a:avLst/>
              </a:prstGeom>
              <a:blipFill>
                <a:blip r:embed="rId4"/>
                <a:stretch>
                  <a:fillRect l="-13211" t="-91781" r="-8537" b="-14520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BB66B-C8AD-6E8C-7EF8-B29FA80E6FB7}"/>
              </a:ext>
            </a:extLst>
          </p:cNvPr>
          <p:cNvSpPr txBox="1"/>
          <p:nvPr/>
        </p:nvSpPr>
        <p:spPr>
          <a:xfrm>
            <a:off x="3774873" y="2948972"/>
            <a:ext cx="3387777" cy="307777"/>
          </a:xfrm>
          <a:prstGeom prst="rect">
            <a:avLst/>
          </a:prstGeom>
          <a:noFill/>
        </p:spPr>
        <p:txBody>
          <a:bodyPr wrap="square">
            <a:spAutoFit/>
          </a:bodyPr>
          <a:lstStyle/>
          <a:p>
            <a:pPr algn="ctr"/>
            <a:r>
              <a:rPr lang="en-US" sz="1400" dirty="0">
                <a:hlinkClick r:id="rId5"/>
              </a:rPr>
              <a:t>https://en.wikipedia.org/wiki/Bell_state</a:t>
            </a:r>
            <a:endParaRPr lang="en-US" sz="1400" dirty="0"/>
          </a:p>
        </p:txBody>
      </p:sp>
      <p:grpSp>
        <p:nvGrpSpPr>
          <p:cNvPr id="31" name="Group 30">
            <a:extLst>
              <a:ext uri="{FF2B5EF4-FFF2-40B4-BE49-F238E27FC236}">
                <a16:creationId xmlns:a16="http://schemas.microsoft.com/office/drawing/2014/main" id="{9F2BC690-CDE9-EAF7-39EE-F74269C5CB08}"/>
              </a:ext>
            </a:extLst>
          </p:cNvPr>
          <p:cNvGrpSpPr/>
          <p:nvPr/>
        </p:nvGrpSpPr>
        <p:grpSpPr>
          <a:xfrm>
            <a:off x="4585185" y="3763784"/>
            <a:ext cx="1076632" cy="369332"/>
            <a:chOff x="4704120" y="2356972"/>
            <a:chExt cx="1076632" cy="369332"/>
          </a:xfrm>
        </p:grpSpPr>
        <p:cxnSp>
          <p:nvCxnSpPr>
            <p:cNvPr id="1024" name="Straight Arrow Connector 1023">
              <a:extLst>
                <a:ext uri="{FF2B5EF4-FFF2-40B4-BE49-F238E27FC236}">
                  <a16:creationId xmlns:a16="http://schemas.microsoft.com/office/drawing/2014/main" id="{98C21E31-83E5-0699-538A-E6E515AADD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998980E-8AA1-E6CA-3F42-5C81061C115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pic>
        <p:nvPicPr>
          <p:cNvPr id="1027" name="Picture 1026">
            <a:extLst>
              <a:ext uri="{FF2B5EF4-FFF2-40B4-BE49-F238E27FC236}">
                <a16:creationId xmlns:a16="http://schemas.microsoft.com/office/drawing/2014/main" id="{A1736ED2-C467-1888-3A87-A6971CB6D3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1609" y="3402908"/>
            <a:ext cx="2697577" cy="1589772"/>
          </a:xfrm>
          <a:prstGeom prst="rect">
            <a:avLst/>
          </a:prstGeom>
        </p:spPr>
      </p:pic>
      <p:grpSp>
        <p:nvGrpSpPr>
          <p:cNvPr id="1028" name="Group 1027">
            <a:extLst>
              <a:ext uri="{FF2B5EF4-FFF2-40B4-BE49-F238E27FC236}">
                <a16:creationId xmlns:a16="http://schemas.microsoft.com/office/drawing/2014/main" id="{42DBE378-A2C8-33D1-F4A9-B225A11CD29D}"/>
              </a:ext>
            </a:extLst>
          </p:cNvPr>
          <p:cNvGrpSpPr/>
          <p:nvPr/>
        </p:nvGrpSpPr>
        <p:grpSpPr>
          <a:xfrm>
            <a:off x="3223396" y="4116179"/>
            <a:ext cx="1068643" cy="369332"/>
            <a:chOff x="3647644" y="4910075"/>
            <a:chExt cx="1068643" cy="369332"/>
          </a:xfrm>
        </p:grpSpPr>
        <p:sp>
          <p:nvSpPr>
            <p:cNvPr id="1029" name="TextBox 1028">
              <a:extLst>
                <a:ext uri="{FF2B5EF4-FFF2-40B4-BE49-F238E27FC236}">
                  <a16:creationId xmlns:a16="http://schemas.microsoft.com/office/drawing/2014/main" id="{EDB41E36-91D7-376F-EF19-EB69DDB3AF6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0" name="Straight Arrow Connector 1029">
              <a:extLst>
                <a:ext uri="{FF2B5EF4-FFF2-40B4-BE49-F238E27FC236}">
                  <a16:creationId xmlns:a16="http://schemas.microsoft.com/office/drawing/2014/main" id="{27BA140B-E274-6F1B-B2A6-AAA00EFBF66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1" name="Group 1030">
            <a:extLst>
              <a:ext uri="{FF2B5EF4-FFF2-40B4-BE49-F238E27FC236}">
                <a16:creationId xmlns:a16="http://schemas.microsoft.com/office/drawing/2014/main" id="{23659BA3-89DF-00D5-D3AC-CCBF7C0F8F4E}"/>
              </a:ext>
            </a:extLst>
          </p:cNvPr>
          <p:cNvGrpSpPr/>
          <p:nvPr/>
        </p:nvGrpSpPr>
        <p:grpSpPr>
          <a:xfrm>
            <a:off x="5411445" y="5012994"/>
            <a:ext cx="1064340" cy="369332"/>
            <a:chOff x="3647644" y="5421073"/>
            <a:chExt cx="1064340" cy="369332"/>
          </a:xfrm>
        </p:grpSpPr>
        <p:sp>
          <p:nvSpPr>
            <p:cNvPr id="1032" name="TextBox 1031">
              <a:extLst>
                <a:ext uri="{FF2B5EF4-FFF2-40B4-BE49-F238E27FC236}">
                  <a16:creationId xmlns:a16="http://schemas.microsoft.com/office/drawing/2014/main" id="{89C8B761-3D81-B1DC-9206-B423B95AFDF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3" name="Straight Arrow Connector 1032">
              <a:extLst>
                <a:ext uri="{FF2B5EF4-FFF2-40B4-BE49-F238E27FC236}">
                  <a16:creationId xmlns:a16="http://schemas.microsoft.com/office/drawing/2014/main" id="{35EA9F4B-A5C2-E531-548C-BE81E92850D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67633B1E-7A3F-5929-37F4-91CF51067685}"/>
              </a:ext>
            </a:extLst>
          </p:cNvPr>
          <p:cNvGrpSpPr/>
          <p:nvPr/>
        </p:nvGrpSpPr>
        <p:grpSpPr>
          <a:xfrm>
            <a:off x="3318755" y="5175265"/>
            <a:ext cx="1068643" cy="369332"/>
            <a:chOff x="3647644" y="5359159"/>
            <a:chExt cx="1068643" cy="369332"/>
          </a:xfrm>
        </p:grpSpPr>
        <p:sp>
          <p:nvSpPr>
            <p:cNvPr id="1035" name="TextBox 1034">
              <a:extLst>
                <a:ext uri="{FF2B5EF4-FFF2-40B4-BE49-F238E27FC236}">
                  <a16:creationId xmlns:a16="http://schemas.microsoft.com/office/drawing/2014/main" id="{592A314C-891F-BCE1-03E6-8E92B1137A8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6" name="Straight Arrow Connector 1035">
              <a:extLst>
                <a:ext uri="{FF2B5EF4-FFF2-40B4-BE49-F238E27FC236}">
                  <a16:creationId xmlns:a16="http://schemas.microsoft.com/office/drawing/2014/main" id="{C9801ED8-550D-DB12-F859-DD143EBD455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ABA1A436-CC81-5E04-6B03-DC4E46B62F0C}"/>
              </a:ext>
            </a:extLst>
          </p:cNvPr>
          <p:cNvGrpSpPr/>
          <p:nvPr/>
        </p:nvGrpSpPr>
        <p:grpSpPr>
          <a:xfrm>
            <a:off x="4681400" y="5399919"/>
            <a:ext cx="1076632" cy="369332"/>
            <a:chOff x="2157212" y="5356391"/>
            <a:chExt cx="1076632" cy="369332"/>
          </a:xfrm>
        </p:grpSpPr>
        <p:sp>
          <p:nvSpPr>
            <p:cNvPr id="1038" name="TextBox 1037">
              <a:extLst>
                <a:ext uri="{FF2B5EF4-FFF2-40B4-BE49-F238E27FC236}">
                  <a16:creationId xmlns:a16="http://schemas.microsoft.com/office/drawing/2014/main" id="{1A5FA1B0-66B9-8508-2096-27A4BFCAD78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9" name="Straight Arrow Connector 1038">
              <a:extLst>
                <a:ext uri="{FF2B5EF4-FFF2-40B4-BE49-F238E27FC236}">
                  <a16:creationId xmlns:a16="http://schemas.microsoft.com/office/drawing/2014/main" id="{0B090849-8DE2-8BF6-891B-E4CF76F3B42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10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wipe(left)">
                                      <p:cBhvr>
                                        <p:cTn id="37" dur="500"/>
                                        <p:tgtEl>
                                          <p:spTgt spid="10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wipe(right)">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031"/>
                                        </p:tgtEl>
                                        <p:attrNameLst>
                                          <p:attrName>style.visibility</p:attrName>
                                        </p:attrNameLst>
                                      </p:cBhvr>
                                      <p:to>
                                        <p:strVal val="visible"/>
                                      </p:to>
                                    </p:set>
                                    <p:animEffect transition="in" filter="wipe(right)">
                                      <p:cBhvr>
                                        <p:cTn id="47" dur="500"/>
                                        <p:tgtEl>
                                          <p:spTgt spid="10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wipe(right)">
                                      <p:cBhvr>
                                        <p:cTn id="52" dur="500"/>
                                        <p:tgtEl>
                                          <p:spTgt spid="10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037"/>
                                        </p:tgtEl>
                                        <p:attrNameLst>
                                          <p:attrName>style.visibility</p:attrName>
                                        </p:attrNameLst>
                                      </p:cBhvr>
                                      <p:to>
                                        <p:strVal val="visible"/>
                                      </p:to>
                                    </p:set>
                                    <p:animEffect transition="in" filter="wipe(right)">
                                      <p:cBhvr>
                                        <p:cTn id="57"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pic>
        <p:nvPicPr>
          <p:cNvPr id="14" name="Picture 13">
            <a:extLst>
              <a:ext uri="{FF2B5EF4-FFF2-40B4-BE49-F238E27FC236}">
                <a16:creationId xmlns:a16="http://schemas.microsoft.com/office/drawing/2014/main" id="{9E560860-C7DE-5057-3F1A-202A7F39F9E9}"/>
              </a:ext>
            </a:extLst>
          </p:cNvPr>
          <p:cNvPicPr>
            <a:picLocks noChangeAspect="1"/>
          </p:cNvPicPr>
          <p:nvPr/>
        </p:nvPicPr>
        <p:blipFill>
          <a:blip r:embed="rId3"/>
          <a:stretch>
            <a:fillRect/>
          </a:stretch>
        </p:blipFill>
        <p:spPr>
          <a:xfrm>
            <a:off x="1790421" y="1365993"/>
            <a:ext cx="5563157" cy="5355483"/>
          </a:xfrm>
          <a:prstGeom prst="rect">
            <a:avLst/>
          </a:prstGeom>
          <a:ln>
            <a:solidFill>
              <a:schemeClr val="tx1"/>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FA8DB7-7716-DDDD-D2EA-47D627759876}"/>
                  </a:ext>
                </a:extLst>
              </p:cNvPr>
              <p:cNvSpPr txBox="1"/>
              <p:nvPr/>
            </p:nvSpPr>
            <p:spPr>
              <a:xfrm>
                <a:off x="3967678" y="2541809"/>
                <a:ext cx="3002169" cy="44499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m:rPr>
                                          <m:sty m:val="p"/>
                                        </m:rPr>
                                        <a:rPr lang="el-GR" sz="1400" i="1">
                                          <a:latin typeface="Cambria Math" panose="02040503050406030204" pitchFamily="18" charset="0"/>
                                          <a:ea typeface="Cambria Math" panose="02040503050406030204" pitchFamily="18" charset="0"/>
                                        </a:rPr>
                                        <m:t>Φ</m:t>
                                      </m:r>
                                    </m:e>
                                    <m:sup>
                                      <m:r>
                                        <a:rPr lang="en-US" sz="1400" i="1">
                                          <a:latin typeface="Cambria Math" panose="02040503050406030204" pitchFamily="18" charset="0"/>
                                          <a:ea typeface="Cambria Math" panose="02040503050406030204" pitchFamily="18" charset="0"/>
                                        </a:rPr>
                                        <m:t>+</m:t>
                                      </m:r>
                                    </m:sup>
                                  </m:sSup>
                                </m:e>
                              </m:d>
                            </m:e>
                          </m:d>
                        </m:e>
                        <m:sub>
                          <m:r>
                            <a:rPr lang="en-US" sz="1400" b="0" i="1" smtClean="0">
                              <a:latin typeface="Cambria Math" panose="02040503050406030204" pitchFamily="18" charset="0"/>
                            </a:rPr>
                            <m:t>𝐴𝐵</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2</m:t>
                              </m:r>
                            </m:e>
                          </m:rad>
                        </m:den>
                      </m:f>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e>
                              </m:d>
                            </m:e>
                            <m:sub>
                              <m:r>
                                <a:rPr lang="en-US" sz="1400" b="0" i="1" smtClean="0">
                                  <a:latin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0</m:t>
                                      </m:r>
                                    </m:e>
                                  </m:d>
                                </m:e>
                              </m:d>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𝐴</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𝑏</m:t>
                              </m:r>
                            </m:sub>
                          </m:sSub>
                        </m:e>
                      </m:d>
                    </m:oMath>
                  </m:oMathPara>
                </a14:m>
                <a:endParaRPr lang="en-US" sz="1400" dirty="0"/>
              </a:p>
            </p:txBody>
          </p:sp>
        </mc:Choice>
        <mc:Fallback xmlns="">
          <p:sp>
            <p:nvSpPr>
              <p:cNvPr id="28" name="TextBox 27">
                <a:extLst>
                  <a:ext uri="{FF2B5EF4-FFF2-40B4-BE49-F238E27FC236}">
                    <a16:creationId xmlns:a16="http://schemas.microsoft.com/office/drawing/2014/main" id="{0FFA8DB7-7716-DDDD-D2EA-47D627759876}"/>
                  </a:ext>
                </a:extLst>
              </p:cNvPr>
              <p:cNvSpPr txBox="1">
                <a:spLocks noRot="1" noChangeAspect="1" noMove="1" noResize="1" noEditPoints="1" noAdjustHandles="1" noChangeArrowheads="1" noChangeShapeType="1" noTextEdit="1"/>
              </p:cNvSpPr>
              <p:nvPr/>
            </p:nvSpPr>
            <p:spPr>
              <a:xfrm>
                <a:off x="3967678" y="2541809"/>
                <a:ext cx="3002169" cy="444994"/>
              </a:xfrm>
              <a:prstGeom prst="rect">
                <a:avLst/>
              </a:prstGeom>
              <a:blipFill>
                <a:blip r:embed="rId4"/>
                <a:stretch>
                  <a:fillRect l="-13211" t="-91781" r="-8537" b="-14520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BB66B-C8AD-6E8C-7EF8-B29FA80E6FB7}"/>
              </a:ext>
            </a:extLst>
          </p:cNvPr>
          <p:cNvSpPr txBox="1"/>
          <p:nvPr/>
        </p:nvSpPr>
        <p:spPr>
          <a:xfrm>
            <a:off x="3774873" y="2948972"/>
            <a:ext cx="3387777" cy="307777"/>
          </a:xfrm>
          <a:prstGeom prst="rect">
            <a:avLst/>
          </a:prstGeom>
          <a:noFill/>
        </p:spPr>
        <p:txBody>
          <a:bodyPr wrap="square">
            <a:spAutoFit/>
          </a:bodyPr>
          <a:lstStyle/>
          <a:p>
            <a:pPr algn="ctr"/>
            <a:r>
              <a:rPr lang="en-US" sz="1400" dirty="0">
                <a:hlinkClick r:id="rId5"/>
              </a:rPr>
              <a:t>https://en.wikipedia.org/wiki/Bell_state</a:t>
            </a:r>
            <a:endParaRPr lang="en-US" sz="1400" dirty="0"/>
          </a:p>
        </p:txBody>
      </p:sp>
      <p:grpSp>
        <p:nvGrpSpPr>
          <p:cNvPr id="1040" name="Group 1039">
            <a:extLst>
              <a:ext uri="{FF2B5EF4-FFF2-40B4-BE49-F238E27FC236}">
                <a16:creationId xmlns:a16="http://schemas.microsoft.com/office/drawing/2014/main" id="{2720284A-D401-88A9-C3F8-A99105826AC4}"/>
              </a:ext>
            </a:extLst>
          </p:cNvPr>
          <p:cNvGrpSpPr/>
          <p:nvPr/>
        </p:nvGrpSpPr>
        <p:grpSpPr>
          <a:xfrm>
            <a:off x="3357556" y="5874474"/>
            <a:ext cx="1076632" cy="369332"/>
            <a:chOff x="2157212" y="5356391"/>
            <a:chExt cx="1076632" cy="369332"/>
          </a:xfrm>
        </p:grpSpPr>
        <p:sp>
          <p:nvSpPr>
            <p:cNvPr id="1041" name="TextBox 1040">
              <a:extLst>
                <a:ext uri="{FF2B5EF4-FFF2-40B4-BE49-F238E27FC236}">
                  <a16:creationId xmlns:a16="http://schemas.microsoft.com/office/drawing/2014/main" id="{1A76662A-AF07-090F-3853-04BFE7ECFEA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42" name="Straight Arrow Connector 1041">
              <a:extLst>
                <a:ext uri="{FF2B5EF4-FFF2-40B4-BE49-F238E27FC236}">
                  <a16:creationId xmlns:a16="http://schemas.microsoft.com/office/drawing/2014/main" id="{8FCF9864-3640-8914-954F-C9782490671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78EDB78-B279-6900-CB7F-E3BFEDB8146C}"/>
              </a:ext>
            </a:extLst>
          </p:cNvPr>
          <p:cNvGrpSpPr/>
          <p:nvPr/>
        </p:nvGrpSpPr>
        <p:grpSpPr>
          <a:xfrm>
            <a:off x="4453647" y="5861256"/>
            <a:ext cx="3626469" cy="369332"/>
            <a:chOff x="4083478" y="3870168"/>
            <a:chExt cx="3626469" cy="369332"/>
          </a:xfrm>
        </p:grpSpPr>
        <p:sp>
          <p:nvSpPr>
            <p:cNvPr id="5" name="TextBox 4">
              <a:extLst>
                <a:ext uri="{FF2B5EF4-FFF2-40B4-BE49-F238E27FC236}">
                  <a16:creationId xmlns:a16="http://schemas.microsoft.com/office/drawing/2014/main" id="{234855BF-0C1B-C168-B007-4BEC372A1E8E}"/>
                </a:ext>
              </a:extLst>
            </p:cNvPr>
            <p:cNvSpPr txBox="1"/>
            <p:nvPr/>
          </p:nvSpPr>
          <p:spPr>
            <a:xfrm>
              <a:off x="4586138" y="3870168"/>
              <a:ext cx="3123809" cy="369332"/>
            </a:xfrm>
            <a:prstGeom prst="rect">
              <a:avLst/>
            </a:prstGeom>
            <a:solidFill>
              <a:schemeClr val="bg1"/>
            </a:solidFill>
            <a:ln>
              <a:solidFill>
                <a:srgbClr val="7030A0"/>
              </a:solidFill>
            </a:ln>
          </p:spPr>
          <p:txBody>
            <a:bodyPr wrap="square" rtlCol="0">
              <a:spAutoFit/>
            </a:bodyPr>
            <a:lstStyle/>
            <a:p>
              <a:r>
                <a:rPr lang="en-US" dirty="0">
                  <a:solidFill>
                    <a:srgbClr val="7030A0"/>
                  </a:solidFill>
                </a:rPr>
                <a:t>Your notebook will </a:t>
              </a:r>
              <a:r>
                <a:rPr lang="en-US" b="1" dirty="0">
                  <a:solidFill>
                    <a:srgbClr val="7030A0"/>
                  </a:solidFill>
                </a:rPr>
                <a:t>WAIT</a:t>
              </a:r>
              <a:r>
                <a:rPr lang="en-US" dirty="0">
                  <a:solidFill>
                    <a:srgbClr val="7030A0"/>
                  </a:solidFill>
                </a:rPr>
                <a:t> here!</a:t>
              </a:r>
            </a:p>
          </p:txBody>
        </p:sp>
        <p:sp>
          <p:nvSpPr>
            <p:cNvPr id="6" name="Arrow: Left 5">
              <a:extLst>
                <a:ext uri="{FF2B5EF4-FFF2-40B4-BE49-F238E27FC236}">
                  <a16:creationId xmlns:a16="http://schemas.microsoft.com/office/drawing/2014/main" id="{ED561B25-C7F7-9D44-73A3-2325B09B2D78}"/>
                </a:ext>
              </a:extLst>
            </p:cNvPr>
            <p:cNvSpPr/>
            <p:nvPr/>
          </p:nvSpPr>
          <p:spPr>
            <a:xfrm>
              <a:off x="4083478" y="3987380"/>
              <a:ext cx="447299" cy="134909"/>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2B8F682-2566-B5A5-D3CA-4C72190C5FA6}"/>
              </a:ext>
            </a:extLst>
          </p:cNvPr>
          <p:cNvGrpSpPr/>
          <p:nvPr/>
        </p:nvGrpSpPr>
        <p:grpSpPr>
          <a:xfrm>
            <a:off x="5937469" y="6291366"/>
            <a:ext cx="1076632" cy="369332"/>
            <a:chOff x="2157212" y="5356391"/>
            <a:chExt cx="1076632" cy="369332"/>
          </a:xfrm>
        </p:grpSpPr>
        <p:sp>
          <p:nvSpPr>
            <p:cNvPr id="8" name="TextBox 7">
              <a:extLst>
                <a:ext uri="{FF2B5EF4-FFF2-40B4-BE49-F238E27FC236}">
                  <a16:creationId xmlns:a16="http://schemas.microsoft.com/office/drawing/2014/main" id="{DA026D6D-5C79-2150-6A03-70CCA711171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 name="Straight Arrow Connector 8">
              <a:extLst>
                <a:ext uri="{FF2B5EF4-FFF2-40B4-BE49-F238E27FC236}">
                  <a16:creationId xmlns:a16="http://schemas.microsoft.com/office/drawing/2014/main" id="{6F176033-2C4F-4A23-4AAB-AF0D4CFD56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503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wipe(right)">
                                      <p:cBhvr>
                                        <p:cTn id="7" dur="500"/>
                                        <p:tgtEl>
                                          <p:spTgt spid="104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pic>
        <p:nvPicPr>
          <p:cNvPr id="11" name="Picture 10">
            <a:extLst>
              <a:ext uri="{FF2B5EF4-FFF2-40B4-BE49-F238E27FC236}">
                <a16:creationId xmlns:a16="http://schemas.microsoft.com/office/drawing/2014/main" id="{70DAC34E-4BAC-EECC-9457-A8A3945D04CB}"/>
              </a:ext>
            </a:extLst>
          </p:cNvPr>
          <p:cNvPicPr>
            <a:picLocks noChangeAspect="1"/>
          </p:cNvPicPr>
          <p:nvPr/>
        </p:nvPicPr>
        <p:blipFill>
          <a:blip r:embed="rId3"/>
          <a:stretch>
            <a:fillRect/>
          </a:stretch>
        </p:blipFill>
        <p:spPr>
          <a:xfrm>
            <a:off x="586872" y="1468581"/>
            <a:ext cx="7970256" cy="2874156"/>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5A2ECFA-1EA0-BFC1-89B6-D371F1A720D3}"/>
              </a:ext>
            </a:extLst>
          </p:cNvPr>
          <p:cNvSpPr txBox="1"/>
          <p:nvPr/>
        </p:nvSpPr>
        <p:spPr>
          <a:xfrm>
            <a:off x="4331222" y="1754034"/>
            <a:ext cx="315542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dirty="0"/>
              <a:t>Wait time before run: </a:t>
            </a:r>
            <a:r>
              <a:rPr lang="en-US" b="1" dirty="0">
                <a:solidFill>
                  <a:srgbClr val="FF0000"/>
                </a:solidFill>
              </a:rPr>
              <a:t>1 hour</a:t>
            </a:r>
          </a:p>
          <a:p>
            <a:pPr algn="ctr"/>
            <a:r>
              <a:rPr lang="en-US" dirty="0"/>
              <a:t>Time to run circuit: </a:t>
            </a:r>
            <a:r>
              <a:rPr lang="en-US" b="1" dirty="0">
                <a:solidFill>
                  <a:srgbClr val="00B050"/>
                </a:solidFill>
              </a:rPr>
              <a:t>18 seconds</a:t>
            </a:r>
          </a:p>
        </p:txBody>
      </p:sp>
      <p:sp>
        <p:nvSpPr>
          <p:cNvPr id="13" name="Rectangle 12">
            <a:extLst>
              <a:ext uri="{FF2B5EF4-FFF2-40B4-BE49-F238E27FC236}">
                <a16:creationId xmlns:a16="http://schemas.microsoft.com/office/drawing/2014/main" id="{DCE36D4F-E595-5BAF-8B29-9CDD72E850CA}"/>
              </a:ext>
            </a:extLst>
          </p:cNvPr>
          <p:cNvSpPr/>
          <p:nvPr/>
        </p:nvSpPr>
        <p:spPr>
          <a:xfrm>
            <a:off x="3680085" y="3171076"/>
            <a:ext cx="1401581" cy="23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9826BF-8755-4B39-EAFD-10FEF00DF9DA}"/>
              </a:ext>
            </a:extLst>
          </p:cNvPr>
          <p:cNvSpPr/>
          <p:nvPr/>
        </p:nvSpPr>
        <p:spPr>
          <a:xfrm>
            <a:off x="7759908" y="3171076"/>
            <a:ext cx="274820" cy="2360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4A6AAE9-16AC-3EA6-5DC1-FA9F123B98E2}"/>
              </a:ext>
            </a:extLst>
          </p:cNvPr>
          <p:cNvSpPr txBox="1"/>
          <p:nvPr/>
        </p:nvSpPr>
        <p:spPr>
          <a:xfrm>
            <a:off x="1149246" y="4625854"/>
            <a:ext cx="4572000" cy="369332"/>
          </a:xfrm>
          <a:prstGeom prst="rect">
            <a:avLst/>
          </a:prstGeom>
          <a:noFill/>
        </p:spPr>
        <p:txBody>
          <a:bodyPr wrap="square">
            <a:spAutoFit/>
          </a:bodyPr>
          <a:lstStyle/>
          <a:p>
            <a:pPr algn="ctr"/>
            <a:r>
              <a:rPr lang="en-US" dirty="0">
                <a:hlinkClick r:id="rId4"/>
              </a:rPr>
              <a:t>https://www.ibm.com/quantum/access-plans</a:t>
            </a:r>
            <a:r>
              <a:rPr lang="en-US" dirty="0"/>
              <a:t> </a:t>
            </a:r>
          </a:p>
        </p:txBody>
      </p:sp>
      <p:pic>
        <p:nvPicPr>
          <p:cNvPr id="19" name="Picture 18">
            <a:extLst>
              <a:ext uri="{FF2B5EF4-FFF2-40B4-BE49-F238E27FC236}">
                <a16:creationId xmlns:a16="http://schemas.microsoft.com/office/drawing/2014/main" id="{4EB6B217-3F66-90A7-260C-D0E0D42F151A}"/>
              </a:ext>
            </a:extLst>
          </p:cNvPr>
          <p:cNvPicPr>
            <a:picLocks noChangeAspect="1"/>
          </p:cNvPicPr>
          <p:nvPr/>
        </p:nvPicPr>
        <p:blipFill>
          <a:blip r:embed="rId5"/>
          <a:stretch>
            <a:fillRect/>
          </a:stretch>
        </p:blipFill>
        <p:spPr>
          <a:xfrm>
            <a:off x="5902765" y="4516841"/>
            <a:ext cx="2091989" cy="2204635"/>
          </a:xfrm>
          <a:prstGeom prst="rect">
            <a:avLst/>
          </a:prstGeom>
          <a:ln>
            <a:solidFill>
              <a:schemeClr val="tx1"/>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1DA1E9-D25B-908A-F7E8-275685FB83A8}"/>
                  </a:ext>
                </a:extLst>
              </p:cNvPr>
              <p:cNvSpPr txBox="1"/>
              <p:nvPr/>
            </p:nvSpPr>
            <p:spPr>
              <a:xfrm>
                <a:off x="2274703" y="5108174"/>
                <a:ext cx="2321085" cy="53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m:t>
                      </m:r>
                      <m:r>
                        <a:rPr lang="en-US" b="0" i="1" smtClean="0">
                          <a:latin typeface="Cambria Math" panose="02040503050406030204" pitchFamily="18" charset="0"/>
                        </a:rPr>
                        <m:t>𝑠</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$1.60</m:t>
                          </m:r>
                        </m:num>
                        <m:den>
                          <m:r>
                            <a:rPr lang="en-US" b="0" i="1" smtClean="0">
                              <a:latin typeface="Cambria Math" panose="02040503050406030204" pitchFamily="18" charset="0"/>
                              <a:ea typeface="Cambria Math" panose="02040503050406030204" pitchFamily="18" charset="0"/>
                            </a:rPr>
                            <m:t>𝑠</m:t>
                          </m:r>
                        </m:den>
                      </m:f>
                      <m:r>
                        <a:rPr lang="en-US" b="0" i="1" smtClean="0">
                          <a:latin typeface="Cambria Math" panose="02040503050406030204" pitchFamily="18" charset="0"/>
                          <a:ea typeface="Cambria Math" panose="02040503050406030204" pitchFamily="18" charset="0"/>
                        </a:rPr>
                        <m:t>=</m:t>
                      </m:r>
                      <m:r>
                        <a:rPr lang="en-US" b="0" i="1" smtClean="0">
                          <a:ln>
                            <a:solidFill>
                              <a:srgbClr val="FF0000"/>
                            </a:solidFill>
                          </a:ln>
                          <a:solidFill>
                            <a:srgbClr val="FF0000"/>
                          </a:solidFill>
                          <a:latin typeface="Cambria Math" panose="02040503050406030204" pitchFamily="18" charset="0"/>
                          <a:ea typeface="Cambria Math" panose="02040503050406030204" pitchFamily="18" charset="0"/>
                        </a:rPr>
                        <m:t>$28.80</m:t>
                      </m:r>
                    </m:oMath>
                  </m:oMathPara>
                </a14:m>
                <a:endParaRPr lang="en-US" dirty="0"/>
              </a:p>
            </p:txBody>
          </p:sp>
        </mc:Choice>
        <mc:Fallback xmlns="">
          <p:sp>
            <p:nvSpPr>
              <p:cNvPr id="20" name="TextBox 19">
                <a:extLst>
                  <a:ext uri="{FF2B5EF4-FFF2-40B4-BE49-F238E27FC236}">
                    <a16:creationId xmlns:a16="http://schemas.microsoft.com/office/drawing/2014/main" id="{C61DA1E9-D25B-908A-F7E8-275685FB83A8}"/>
                  </a:ext>
                </a:extLst>
              </p:cNvPr>
              <p:cNvSpPr txBox="1">
                <a:spLocks noRot="1" noChangeAspect="1" noMove="1" noResize="1" noEditPoints="1" noAdjustHandles="1" noChangeArrowheads="1" noChangeShapeType="1" noTextEdit="1"/>
              </p:cNvSpPr>
              <p:nvPr/>
            </p:nvSpPr>
            <p:spPr>
              <a:xfrm>
                <a:off x="2274703" y="5108174"/>
                <a:ext cx="2321085" cy="53713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A4107D9-F5D2-0D9F-701B-246166A1466C}"/>
              </a:ext>
            </a:extLst>
          </p:cNvPr>
          <p:cNvSpPr txBox="1"/>
          <p:nvPr/>
        </p:nvSpPr>
        <p:spPr>
          <a:xfrm>
            <a:off x="1941225" y="5758297"/>
            <a:ext cx="3284095" cy="923330"/>
          </a:xfrm>
          <a:prstGeom prst="rect">
            <a:avLst/>
          </a:prstGeom>
          <a:noFill/>
        </p:spPr>
        <p:txBody>
          <a:bodyPr wrap="square" rtlCol="0">
            <a:spAutoFit/>
          </a:bodyPr>
          <a:lstStyle/>
          <a:p>
            <a:pPr algn="ctr"/>
            <a:r>
              <a:rPr lang="en-US" dirty="0">
                <a:solidFill>
                  <a:srgbClr val="7030A0"/>
                </a:solidFill>
              </a:rPr>
              <a:t>For just </a:t>
            </a:r>
            <a:r>
              <a:rPr lang="en-US" b="1" dirty="0">
                <a:solidFill>
                  <a:srgbClr val="7030A0"/>
                </a:solidFill>
              </a:rPr>
              <a:t>one</a:t>
            </a:r>
            <a:r>
              <a:rPr lang="en-US" dirty="0">
                <a:solidFill>
                  <a:srgbClr val="7030A0"/>
                </a:solidFill>
              </a:rPr>
              <a:t> run of the </a:t>
            </a:r>
            <a:r>
              <a:rPr lang="en-US" u="sng" dirty="0">
                <a:solidFill>
                  <a:srgbClr val="7030A0"/>
                </a:solidFill>
              </a:rPr>
              <a:t>simplest</a:t>
            </a:r>
            <a:r>
              <a:rPr lang="en-US" dirty="0">
                <a:solidFill>
                  <a:srgbClr val="7030A0"/>
                </a:solidFill>
              </a:rPr>
              <a:t> 2-qubit entanglement circuit possible with </a:t>
            </a:r>
            <a:r>
              <a:rPr lang="en-US" i="1" dirty="0">
                <a:solidFill>
                  <a:srgbClr val="7030A0"/>
                </a:solidFill>
              </a:rPr>
              <a:t>only</a:t>
            </a:r>
            <a:r>
              <a:rPr lang="en-US" dirty="0">
                <a:solidFill>
                  <a:srgbClr val="7030A0"/>
                </a:solidFill>
              </a:rPr>
              <a:t> 1,024 shots</a:t>
            </a:r>
          </a:p>
        </p:txBody>
      </p:sp>
      <p:sp>
        <p:nvSpPr>
          <p:cNvPr id="23" name="Rectangle 22">
            <a:extLst>
              <a:ext uri="{FF2B5EF4-FFF2-40B4-BE49-F238E27FC236}">
                <a16:creationId xmlns:a16="http://schemas.microsoft.com/office/drawing/2014/main" id="{4B6EF103-FE85-06B0-9BD0-307CA31FE98E}"/>
              </a:ext>
            </a:extLst>
          </p:cNvPr>
          <p:cNvSpPr/>
          <p:nvPr/>
        </p:nvSpPr>
        <p:spPr>
          <a:xfrm>
            <a:off x="5902765" y="5269043"/>
            <a:ext cx="865294" cy="177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0FB63F-7678-A9E0-2033-EACA148325A8}"/>
              </a:ext>
            </a:extLst>
          </p:cNvPr>
          <p:cNvSpPr/>
          <p:nvPr/>
        </p:nvSpPr>
        <p:spPr>
          <a:xfrm>
            <a:off x="2282198" y="5258693"/>
            <a:ext cx="431022" cy="3101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511E2921-55E1-5F88-6C82-B39262AFFD0E}"/>
              </a:ext>
            </a:extLst>
          </p:cNvPr>
          <p:cNvCxnSpPr>
            <a:stCxn id="15" idx="0"/>
            <a:endCxn id="24" idx="1"/>
          </p:cNvCxnSpPr>
          <p:nvPr/>
        </p:nvCxnSpPr>
        <p:spPr>
          <a:xfrm rot="16200000" flipH="1" flipV="1">
            <a:off x="3968411" y="1484863"/>
            <a:ext cx="2242694" cy="5615120"/>
          </a:xfrm>
          <a:prstGeom prst="bentConnector4">
            <a:avLst>
              <a:gd name="adj1" fmla="val -29577"/>
              <a:gd name="adj2" fmla="val 13597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14102B-D68E-85B8-17D6-3687E67D2B02}"/>
              </a:ext>
            </a:extLst>
          </p:cNvPr>
          <p:cNvSpPr txBox="1"/>
          <p:nvPr/>
        </p:nvSpPr>
        <p:spPr>
          <a:xfrm>
            <a:off x="2007744" y="1240808"/>
            <a:ext cx="4746262" cy="369332"/>
          </a:xfrm>
          <a:prstGeom prst="rect">
            <a:avLst/>
          </a:prstGeom>
          <a:solidFill>
            <a:schemeClr val="bg1"/>
          </a:solidFill>
          <a:ln w="19050">
            <a:solidFill>
              <a:srgbClr val="0C0C0C"/>
            </a:solidFill>
          </a:ln>
        </p:spPr>
        <p:txBody>
          <a:bodyPr wrap="square" rtlCol="0">
            <a:spAutoFit/>
          </a:bodyPr>
          <a:lstStyle/>
          <a:p>
            <a:pPr algn="ctr"/>
            <a:r>
              <a:rPr lang="en-US" dirty="0">
                <a:hlinkClick r:id="rId7"/>
              </a:rPr>
              <a:t>https://quantum-computing.ibm.com/jobs</a:t>
            </a:r>
            <a:endParaRPr lang="en-US" dirty="0"/>
          </a:p>
        </p:txBody>
      </p:sp>
      <p:cxnSp>
        <p:nvCxnSpPr>
          <p:cNvPr id="6" name="Straight Arrow Connector 5">
            <a:extLst>
              <a:ext uri="{FF2B5EF4-FFF2-40B4-BE49-F238E27FC236}">
                <a16:creationId xmlns:a16="http://schemas.microsoft.com/office/drawing/2014/main" id="{93885250-D81D-B4AD-B7D3-0D1B7AB24E8F}"/>
              </a:ext>
            </a:extLst>
          </p:cNvPr>
          <p:cNvCxnSpPr/>
          <p:nvPr/>
        </p:nvCxnSpPr>
        <p:spPr>
          <a:xfrm flipH="1">
            <a:off x="7516630" y="4714407"/>
            <a:ext cx="7354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3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par>
                          <p:cTn id="35" fill="hold">
                            <p:stCondLst>
                              <p:cond delay="1500"/>
                            </p:stCondLst>
                            <p:childTnLst>
                              <p:par>
                                <p:cTn id="36" presetID="16" presetClass="entr" presetSubtype="21"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7" grpId="0"/>
      <p:bldP spid="20" grpId="0"/>
      <p:bldP spid="21"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11E94FF-EE8D-067A-B703-5520522BA66E}"/>
              </a:ext>
            </a:extLst>
          </p:cNvPr>
          <p:cNvPicPr>
            <a:picLocks noChangeAspect="1"/>
          </p:cNvPicPr>
          <p:nvPr/>
        </p:nvPicPr>
        <p:blipFill>
          <a:blip r:embed="rId3"/>
          <a:stretch>
            <a:fillRect/>
          </a:stretch>
        </p:blipFill>
        <p:spPr>
          <a:xfrm>
            <a:off x="970420" y="1768660"/>
            <a:ext cx="7203161" cy="424861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grpSp>
        <p:nvGrpSpPr>
          <p:cNvPr id="15" name="Group 14">
            <a:extLst>
              <a:ext uri="{FF2B5EF4-FFF2-40B4-BE49-F238E27FC236}">
                <a16:creationId xmlns:a16="http://schemas.microsoft.com/office/drawing/2014/main" id="{0E48A23B-D948-E342-8399-A04AC6446E61}"/>
              </a:ext>
            </a:extLst>
          </p:cNvPr>
          <p:cNvGrpSpPr/>
          <p:nvPr/>
        </p:nvGrpSpPr>
        <p:grpSpPr>
          <a:xfrm>
            <a:off x="5571886" y="2883444"/>
            <a:ext cx="1076632" cy="369332"/>
            <a:chOff x="4968362" y="2079211"/>
            <a:chExt cx="1076632" cy="369332"/>
          </a:xfrm>
        </p:grpSpPr>
        <p:cxnSp>
          <p:nvCxnSpPr>
            <p:cNvPr id="16" name="Straight Arrow Connector 15">
              <a:extLst>
                <a:ext uri="{FF2B5EF4-FFF2-40B4-BE49-F238E27FC236}">
                  <a16:creationId xmlns:a16="http://schemas.microsoft.com/office/drawing/2014/main" id="{2BB49100-5547-FE25-91CD-2927C79C951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BE3D91F-31E6-0E59-1FF9-23AC19A06EE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5CAF7A18-9F31-EE93-5620-1FE8D572CEAA}"/>
              </a:ext>
            </a:extLst>
          </p:cNvPr>
          <p:cNvGrpSpPr/>
          <p:nvPr/>
        </p:nvGrpSpPr>
        <p:grpSpPr>
          <a:xfrm>
            <a:off x="7835401" y="4282395"/>
            <a:ext cx="1076632" cy="369332"/>
            <a:chOff x="4704120" y="2356972"/>
            <a:chExt cx="1076632" cy="369332"/>
          </a:xfrm>
        </p:grpSpPr>
        <p:cxnSp>
          <p:nvCxnSpPr>
            <p:cNvPr id="19" name="Straight Arrow Connector 18">
              <a:extLst>
                <a:ext uri="{FF2B5EF4-FFF2-40B4-BE49-F238E27FC236}">
                  <a16:creationId xmlns:a16="http://schemas.microsoft.com/office/drawing/2014/main" id="{D5952A88-6FC1-EFFE-6F45-2657B10229F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9A49C0-D3E7-21A1-2DAE-F49B881BF8E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cxnSp>
        <p:nvCxnSpPr>
          <p:cNvPr id="22" name="Straight Connector 21">
            <a:extLst>
              <a:ext uri="{FF2B5EF4-FFF2-40B4-BE49-F238E27FC236}">
                <a16:creationId xmlns:a16="http://schemas.microsoft.com/office/drawing/2014/main" id="{4356E4BA-B8B4-B305-4D83-33F1F535EC50}"/>
              </a:ext>
            </a:extLst>
          </p:cNvPr>
          <p:cNvCxnSpPr/>
          <p:nvPr/>
        </p:nvCxnSpPr>
        <p:spPr>
          <a:xfrm>
            <a:off x="6315545" y="4736892"/>
            <a:ext cx="1028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304AA6B-D274-0369-0C8A-3B99CBDD8398}"/>
              </a:ext>
            </a:extLst>
          </p:cNvPr>
          <p:cNvSpPr/>
          <p:nvPr/>
        </p:nvSpPr>
        <p:spPr>
          <a:xfrm>
            <a:off x="2563317" y="4377129"/>
            <a:ext cx="974361" cy="179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6" name="Group 1025">
            <a:extLst>
              <a:ext uri="{FF2B5EF4-FFF2-40B4-BE49-F238E27FC236}">
                <a16:creationId xmlns:a16="http://schemas.microsoft.com/office/drawing/2014/main" id="{30B10D71-B82B-9806-349C-C622A06E2A55}"/>
              </a:ext>
            </a:extLst>
          </p:cNvPr>
          <p:cNvGrpSpPr/>
          <p:nvPr/>
        </p:nvGrpSpPr>
        <p:grpSpPr>
          <a:xfrm>
            <a:off x="6799725" y="1324012"/>
            <a:ext cx="1806314" cy="2277526"/>
            <a:chOff x="6799725" y="1324012"/>
            <a:chExt cx="1806314" cy="2277526"/>
          </a:xfrm>
        </p:grpSpPr>
        <p:sp>
          <p:nvSpPr>
            <p:cNvPr id="29" name="Rectangle 28">
              <a:extLst>
                <a:ext uri="{FF2B5EF4-FFF2-40B4-BE49-F238E27FC236}">
                  <a16:creationId xmlns:a16="http://schemas.microsoft.com/office/drawing/2014/main" id="{ED47C18A-2F21-53DB-2CFF-270D788B2125}"/>
                </a:ext>
              </a:extLst>
            </p:cNvPr>
            <p:cNvSpPr/>
            <p:nvPr/>
          </p:nvSpPr>
          <p:spPr>
            <a:xfrm>
              <a:off x="6840820" y="1324012"/>
              <a:ext cx="1724125" cy="2277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5" name="Group 1024">
              <a:extLst>
                <a:ext uri="{FF2B5EF4-FFF2-40B4-BE49-F238E27FC236}">
                  <a16:creationId xmlns:a16="http://schemas.microsoft.com/office/drawing/2014/main" id="{91F6D8C8-8C1D-4B19-3F12-1C337092D0A3}"/>
                </a:ext>
              </a:extLst>
            </p:cNvPr>
            <p:cNvGrpSpPr/>
            <p:nvPr/>
          </p:nvGrpSpPr>
          <p:grpSpPr>
            <a:xfrm>
              <a:off x="6799725" y="1365061"/>
              <a:ext cx="1806314" cy="2195428"/>
              <a:chOff x="6957282" y="1432485"/>
              <a:chExt cx="1806314" cy="2195428"/>
            </a:xfrm>
          </p:grpSpPr>
          <p:pic>
            <p:nvPicPr>
              <p:cNvPr id="27" name="Picture 26">
                <a:extLst>
                  <a:ext uri="{FF2B5EF4-FFF2-40B4-BE49-F238E27FC236}">
                    <a16:creationId xmlns:a16="http://schemas.microsoft.com/office/drawing/2014/main" id="{B8C40AB2-2911-3032-538E-2BFABDE9A7BB}"/>
                  </a:ext>
                </a:extLst>
              </p:cNvPr>
              <p:cNvPicPr>
                <a:picLocks noChangeAspect="1"/>
              </p:cNvPicPr>
              <p:nvPr/>
            </p:nvPicPr>
            <p:blipFill>
              <a:blip r:embed="rId4"/>
              <a:stretch>
                <a:fillRect/>
              </a:stretch>
            </p:blipFill>
            <p:spPr>
              <a:xfrm>
                <a:off x="7050783" y="1432485"/>
                <a:ext cx="1555256" cy="1569525"/>
              </a:xfrm>
              <a:prstGeom prst="rect">
                <a:avLst/>
              </a:prstGeom>
            </p:spPr>
          </p:pic>
          <p:sp>
            <p:nvSpPr>
              <p:cNvPr id="31" name="TextBox 30">
                <a:extLst>
                  <a:ext uri="{FF2B5EF4-FFF2-40B4-BE49-F238E27FC236}">
                    <a16:creationId xmlns:a16="http://schemas.microsoft.com/office/drawing/2014/main" id="{B59161A0-66F3-1867-1464-47571233B17B}"/>
                  </a:ext>
                </a:extLst>
              </p:cNvPr>
              <p:cNvSpPr txBox="1"/>
              <p:nvPr/>
            </p:nvSpPr>
            <p:spPr>
              <a:xfrm>
                <a:off x="6957282" y="3032506"/>
                <a:ext cx="1806314" cy="338554"/>
              </a:xfrm>
              <a:prstGeom prst="rect">
                <a:avLst/>
              </a:prstGeom>
              <a:noFill/>
            </p:spPr>
            <p:txBody>
              <a:bodyPr wrap="square" rtlCol="0">
                <a:spAutoFit/>
              </a:bodyPr>
              <a:lstStyle/>
              <a:p>
                <a:pPr algn="ctr"/>
                <a:r>
                  <a:rPr lang="en-US" sz="1600" b="1" dirty="0"/>
                  <a:t>John Stewart Bell</a:t>
                </a:r>
              </a:p>
            </p:txBody>
          </p:sp>
          <p:sp>
            <p:nvSpPr>
              <p:cNvPr id="1024" name="TextBox 1023">
                <a:extLst>
                  <a:ext uri="{FF2B5EF4-FFF2-40B4-BE49-F238E27FC236}">
                    <a16:creationId xmlns:a16="http://schemas.microsoft.com/office/drawing/2014/main" id="{6A284C27-D5A4-35BF-71B7-75D616479E85}"/>
                  </a:ext>
                </a:extLst>
              </p:cNvPr>
              <p:cNvSpPr txBox="1"/>
              <p:nvPr/>
            </p:nvSpPr>
            <p:spPr>
              <a:xfrm>
                <a:off x="6995952" y="3320136"/>
                <a:ext cx="1678898" cy="307777"/>
              </a:xfrm>
              <a:prstGeom prst="rect">
                <a:avLst/>
              </a:prstGeom>
              <a:noFill/>
            </p:spPr>
            <p:txBody>
              <a:bodyPr wrap="square" rtlCol="0">
                <a:spAutoFit/>
              </a:bodyPr>
              <a:lstStyle/>
              <a:p>
                <a:pPr algn="ctr"/>
                <a:r>
                  <a:rPr lang="en-US" sz="1400" dirty="0"/>
                  <a:t>(1928 – 1990)</a:t>
                </a:r>
              </a:p>
            </p:txBody>
          </p:sp>
        </p:grpSp>
      </p:grpSp>
    </p:spTree>
    <p:extLst>
      <p:ext uri="{BB962C8B-B14F-4D97-AF65-F5344CB8AC3E}">
        <p14:creationId xmlns:p14="http://schemas.microsoft.com/office/powerpoint/2010/main" val="32169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6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5" name="Picture 4">
            <a:extLst>
              <a:ext uri="{FF2B5EF4-FFF2-40B4-BE49-F238E27FC236}">
                <a16:creationId xmlns:a16="http://schemas.microsoft.com/office/drawing/2014/main" id="{07412851-F130-9395-8D54-36095A04B9F3}"/>
              </a:ext>
            </a:extLst>
          </p:cNvPr>
          <p:cNvPicPr>
            <a:picLocks noChangeAspect="1"/>
          </p:cNvPicPr>
          <p:nvPr/>
        </p:nvPicPr>
        <p:blipFill>
          <a:blip r:embed="rId3"/>
          <a:stretch>
            <a:fillRect/>
          </a:stretch>
        </p:blipFill>
        <p:spPr>
          <a:xfrm>
            <a:off x="2622129" y="1468581"/>
            <a:ext cx="3899738" cy="96202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97F1A70-6D8A-0F90-2A52-623CCBDA8E4E}"/>
              </a:ext>
            </a:extLst>
          </p:cNvPr>
          <p:cNvPicPr>
            <a:picLocks noChangeAspect="1"/>
          </p:cNvPicPr>
          <p:nvPr/>
        </p:nvPicPr>
        <p:blipFill>
          <a:blip r:embed="rId4"/>
          <a:stretch>
            <a:fillRect/>
          </a:stretch>
        </p:blipFill>
        <p:spPr>
          <a:xfrm>
            <a:off x="2039015" y="2719769"/>
            <a:ext cx="5065965" cy="34152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B4B674-D504-1B52-D018-2E43F3CDC505}"/>
                  </a:ext>
                </a:extLst>
              </p:cNvPr>
              <p:cNvSpPr txBox="1"/>
              <p:nvPr/>
            </p:nvSpPr>
            <p:spPr>
              <a:xfrm>
                <a:off x="2895913" y="6147193"/>
                <a:ext cx="465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00</m:t>
                              </m:r>
                            </m:e>
                          </m:d>
                        </m:e>
                      </m:d>
                    </m:oMath>
                  </m:oMathPara>
                </a14:m>
                <a:endParaRPr lang="en-US" dirty="0">
                  <a:solidFill>
                    <a:srgbClr val="7030A0"/>
                  </a:solidFill>
                </a:endParaRPr>
              </a:p>
            </p:txBody>
          </p:sp>
        </mc:Choice>
        <mc:Fallback xmlns="">
          <p:sp>
            <p:nvSpPr>
              <p:cNvPr id="8" name="TextBox 7">
                <a:extLst>
                  <a:ext uri="{FF2B5EF4-FFF2-40B4-BE49-F238E27FC236}">
                    <a16:creationId xmlns:a16="http://schemas.microsoft.com/office/drawing/2014/main" id="{0EB4B674-D504-1B52-D018-2E43F3CDC505}"/>
                  </a:ext>
                </a:extLst>
              </p:cNvPr>
              <p:cNvSpPr txBox="1">
                <a:spLocks noRot="1" noChangeAspect="1" noMove="1" noResize="1" noEditPoints="1" noAdjustHandles="1" noChangeArrowheads="1" noChangeShapeType="1" noTextEdit="1"/>
              </p:cNvSpPr>
              <p:nvPr/>
            </p:nvSpPr>
            <p:spPr>
              <a:xfrm>
                <a:off x="2895913" y="6147193"/>
                <a:ext cx="465384" cy="276999"/>
              </a:xfrm>
              <a:prstGeom prst="rect">
                <a:avLst/>
              </a:prstGeom>
              <a:blipFill>
                <a:blip r:embed="rId5"/>
                <a:stretch>
                  <a:fillRect l="-85526" t="-173913" r="-123684" b="-26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7CAF6D-D9B9-36D8-ADC7-81DC0D84A207}"/>
                  </a:ext>
                </a:extLst>
              </p:cNvPr>
              <p:cNvSpPr txBox="1"/>
              <p:nvPr/>
            </p:nvSpPr>
            <p:spPr>
              <a:xfrm>
                <a:off x="6225258" y="6147193"/>
                <a:ext cx="465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11</m:t>
                              </m:r>
                            </m:e>
                          </m:d>
                        </m:e>
                      </m:d>
                    </m:oMath>
                  </m:oMathPara>
                </a14:m>
                <a:endParaRPr lang="en-US" dirty="0">
                  <a:solidFill>
                    <a:srgbClr val="7030A0"/>
                  </a:solidFill>
                </a:endParaRPr>
              </a:p>
            </p:txBody>
          </p:sp>
        </mc:Choice>
        <mc:Fallback xmlns="">
          <p:sp>
            <p:nvSpPr>
              <p:cNvPr id="9" name="TextBox 8">
                <a:extLst>
                  <a:ext uri="{FF2B5EF4-FFF2-40B4-BE49-F238E27FC236}">
                    <a16:creationId xmlns:a16="http://schemas.microsoft.com/office/drawing/2014/main" id="{C87CAF6D-D9B9-36D8-ADC7-81DC0D84A207}"/>
                  </a:ext>
                </a:extLst>
              </p:cNvPr>
              <p:cNvSpPr txBox="1">
                <a:spLocks noRot="1" noChangeAspect="1" noMove="1" noResize="1" noEditPoints="1" noAdjustHandles="1" noChangeArrowheads="1" noChangeShapeType="1" noTextEdit="1"/>
              </p:cNvSpPr>
              <p:nvPr/>
            </p:nvSpPr>
            <p:spPr>
              <a:xfrm>
                <a:off x="6225258" y="6147193"/>
                <a:ext cx="465384" cy="276999"/>
              </a:xfrm>
              <a:prstGeom prst="rect">
                <a:avLst/>
              </a:prstGeom>
              <a:blipFill>
                <a:blip r:embed="rId6"/>
                <a:stretch>
                  <a:fillRect l="-84416" t="-173913" r="-120779" b="-26087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FD16C7E-D5CF-0B92-5214-F360D4424AEB}"/>
              </a:ext>
            </a:extLst>
          </p:cNvPr>
          <p:cNvGrpSpPr/>
          <p:nvPr/>
        </p:nvGrpSpPr>
        <p:grpSpPr>
          <a:xfrm>
            <a:off x="4357683" y="1395594"/>
            <a:ext cx="1076632" cy="369332"/>
            <a:chOff x="4968362" y="2079211"/>
            <a:chExt cx="1076632" cy="369332"/>
          </a:xfrm>
        </p:grpSpPr>
        <p:cxnSp>
          <p:nvCxnSpPr>
            <p:cNvPr id="14" name="Straight Arrow Connector 13">
              <a:extLst>
                <a:ext uri="{FF2B5EF4-FFF2-40B4-BE49-F238E27FC236}">
                  <a16:creationId xmlns:a16="http://schemas.microsoft.com/office/drawing/2014/main" id="{E984F4C5-E64B-0718-D905-3BC46138EB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FED03E-DDB9-A9DF-3245-607DB7E1E7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F4E8886D-ACAA-03C3-303D-807E40BDE56B}"/>
              </a:ext>
            </a:extLst>
          </p:cNvPr>
          <p:cNvGrpSpPr/>
          <p:nvPr/>
        </p:nvGrpSpPr>
        <p:grpSpPr>
          <a:xfrm>
            <a:off x="5095827" y="2121617"/>
            <a:ext cx="1076632" cy="369332"/>
            <a:chOff x="4704120" y="2356972"/>
            <a:chExt cx="1076632" cy="369332"/>
          </a:xfrm>
        </p:grpSpPr>
        <p:cxnSp>
          <p:nvCxnSpPr>
            <p:cNvPr id="25" name="Straight Arrow Connector 24">
              <a:extLst>
                <a:ext uri="{FF2B5EF4-FFF2-40B4-BE49-F238E27FC236}">
                  <a16:creationId xmlns:a16="http://schemas.microsoft.com/office/drawing/2014/main" id="{E8A06C82-CFB4-4556-1B0E-2954151C6E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A3819D-329C-01C6-803E-A240EC0B3CD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F482B1-A736-A021-1167-0B06B95648ED}"/>
                  </a:ext>
                </a:extLst>
              </p:cNvPr>
              <p:cNvSpPr txBox="1"/>
              <p:nvPr/>
            </p:nvSpPr>
            <p:spPr>
              <a:xfrm>
                <a:off x="3238079" y="3334975"/>
                <a:ext cx="3002169" cy="444994"/>
              </a:xfrm>
              <a:prstGeom prst="rect">
                <a:avLst/>
              </a:prstGeom>
              <a:solidFill>
                <a:schemeClr val="bg1"/>
              </a:solidFill>
              <a:ln w="12700">
                <a:solidFill>
                  <a:srgbClr val="7030A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sSup>
                                    <m:sSupPr>
                                      <m:ctrlPr>
                                        <a:rPr lang="en-US" sz="1400" i="1">
                                          <a:solidFill>
                                            <a:srgbClr val="7030A0"/>
                                          </a:solidFill>
                                          <a:latin typeface="Cambria Math" panose="02040503050406030204" pitchFamily="18" charset="0"/>
                                        </a:rPr>
                                      </m:ctrlPr>
                                    </m:sSupPr>
                                    <m:e>
                                      <m:r>
                                        <m:rPr>
                                          <m:sty m:val="p"/>
                                        </m:rPr>
                                        <a:rPr lang="el-GR" sz="1400" i="1">
                                          <a:solidFill>
                                            <a:srgbClr val="7030A0"/>
                                          </a:solidFill>
                                          <a:latin typeface="Cambria Math" panose="02040503050406030204" pitchFamily="18" charset="0"/>
                                          <a:ea typeface="Cambria Math" panose="02040503050406030204" pitchFamily="18" charset="0"/>
                                        </a:rPr>
                                        <m:t>Φ</m:t>
                                      </m:r>
                                    </m:e>
                                    <m:sup>
                                      <m:r>
                                        <a:rPr lang="en-US" sz="1400" i="1">
                                          <a:solidFill>
                                            <a:srgbClr val="7030A0"/>
                                          </a:solidFill>
                                          <a:latin typeface="Cambria Math" panose="02040503050406030204" pitchFamily="18" charset="0"/>
                                          <a:ea typeface="Cambria Math" panose="02040503050406030204" pitchFamily="18" charset="0"/>
                                        </a:rPr>
                                        <m:t>+</m:t>
                                      </m:r>
                                    </m:sup>
                                  </m:sSup>
                                </m:e>
                              </m:d>
                            </m:e>
                          </m:d>
                        </m:e>
                        <m:sub>
                          <m:r>
                            <a:rPr lang="en-US" sz="1400" b="0" i="1" smtClean="0">
                              <a:solidFill>
                                <a:srgbClr val="7030A0"/>
                              </a:solidFill>
                              <a:latin typeface="Cambria Math" panose="02040503050406030204" pitchFamily="18" charset="0"/>
                            </a:rPr>
                            <m:t>𝐴𝐵</m:t>
                          </m:r>
                        </m:sub>
                      </m:sSub>
                      <m:r>
                        <a:rPr lang="en-US" sz="1400" b="0" i="1" smtClean="0">
                          <a:solidFill>
                            <a:srgbClr val="7030A0"/>
                          </a:solidFill>
                          <a:latin typeface="Cambria Math" panose="02040503050406030204" pitchFamily="18" charset="0"/>
                        </a:rPr>
                        <m:t>=</m:t>
                      </m:r>
                      <m:f>
                        <m:fPr>
                          <m:ctrlPr>
                            <a:rPr lang="en-US" sz="1400" b="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1</m:t>
                          </m:r>
                        </m:num>
                        <m:den>
                          <m:rad>
                            <m:radPr>
                              <m:degHide m:val="on"/>
                              <m:ctrlPr>
                                <a:rPr lang="en-US" sz="1400" b="0" i="1" smtClean="0">
                                  <a:solidFill>
                                    <a:srgbClr val="7030A0"/>
                                  </a:solidFill>
                                  <a:latin typeface="Cambria Math" panose="02040503050406030204" pitchFamily="18" charset="0"/>
                                </a:rPr>
                              </m:ctrlPr>
                            </m:radPr>
                            <m:deg/>
                            <m:e>
                              <m:r>
                                <a:rPr lang="en-US" sz="1400" b="0" i="1" smtClean="0">
                                  <a:solidFill>
                                    <a:srgbClr val="7030A0"/>
                                  </a:solidFill>
                                  <a:latin typeface="Cambria Math" panose="02040503050406030204" pitchFamily="18" charset="0"/>
                                </a:rPr>
                                <m:t>2</m:t>
                              </m:r>
                            </m:e>
                          </m:rad>
                        </m:den>
                      </m:f>
                      <m:d>
                        <m:dPr>
                          <m:ctrlPr>
                            <a:rPr lang="en-US" sz="1400" b="0" i="1" smtClean="0">
                              <a:solidFill>
                                <a:srgbClr val="7030A0"/>
                              </a:solidFill>
                              <a:latin typeface="Cambria Math" panose="02040503050406030204" pitchFamily="18" charset="0"/>
                            </a:rPr>
                          </m:ctrlPr>
                        </m:dPr>
                        <m:e>
                          <m:sSub>
                            <m:sSubPr>
                              <m:ctrlPr>
                                <a:rPr lang="en-US" sz="1400" b="0" i="1" smtClean="0">
                                  <a:solidFill>
                                    <a:srgbClr val="7030A0"/>
                                  </a:solidFill>
                                  <a:latin typeface="Cambria Math" panose="02040503050406030204" pitchFamily="18" charset="0"/>
                                </a:rPr>
                              </m:ctrlPr>
                            </m:sSubPr>
                            <m:e>
                              <m:d>
                                <m:dPr>
                                  <m:begChr m:val=""/>
                                  <m:endChr m:val="⟩"/>
                                  <m:ctrlPr>
                                    <a:rPr lang="en-US" sz="1400" b="0" i="1" smtClean="0">
                                      <a:solidFill>
                                        <a:srgbClr val="7030A0"/>
                                      </a:solidFill>
                                      <a:latin typeface="Cambria Math" panose="02040503050406030204" pitchFamily="18" charset="0"/>
                                    </a:rPr>
                                  </m:ctrlPr>
                                </m:dPr>
                                <m:e>
                                  <m:d>
                                    <m:dPr>
                                      <m:begChr m:val="|"/>
                                      <m:endChr m:val=""/>
                                      <m:ctrlPr>
                                        <a:rPr lang="en-US" sz="1400" b="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0</m:t>
                                      </m:r>
                                    </m:e>
                                  </m:d>
                                </m:e>
                              </m:d>
                            </m:e>
                            <m:sub>
                              <m:r>
                                <a:rPr lang="en-US" sz="1400" b="0" i="1" smtClean="0">
                                  <a:solidFill>
                                    <a:srgbClr val="7030A0"/>
                                  </a:solidFill>
                                  <a:latin typeface="Cambria Math" panose="02040503050406030204" pitchFamily="18" charset="0"/>
                                </a:rPr>
                                <m:t>𝐴</m:t>
                              </m:r>
                            </m:sub>
                          </m:sSub>
                          <m:r>
                            <a:rPr lang="en-US" sz="1400" b="0" i="1" smtClean="0">
                              <a:solidFill>
                                <a:srgbClr val="7030A0"/>
                              </a:solidFill>
                              <a:latin typeface="Cambria Math" panose="02040503050406030204" pitchFamily="18" charset="0"/>
                              <a:ea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0</m:t>
                                      </m:r>
                                    </m:e>
                                  </m:d>
                                </m:e>
                              </m:d>
                            </m:e>
                            <m:sub>
                              <m:r>
                                <a:rPr lang="en-US" sz="1400" b="0" i="1" smtClean="0">
                                  <a:solidFill>
                                    <a:srgbClr val="7030A0"/>
                                  </a:solidFill>
                                  <a:latin typeface="Cambria Math" panose="02040503050406030204" pitchFamily="18" charset="0"/>
                                </a:rPr>
                                <m:t>𝑏</m:t>
                              </m:r>
                            </m:sub>
                          </m:sSub>
                          <m:r>
                            <a:rPr lang="en-US" sz="1400" b="0" i="1"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1</m:t>
                                      </m:r>
                                    </m:e>
                                  </m:d>
                                </m:e>
                              </m:d>
                            </m:e>
                            <m:sub>
                              <m:r>
                                <a:rPr lang="en-US" sz="1400" i="1">
                                  <a:solidFill>
                                    <a:srgbClr val="7030A0"/>
                                  </a:solidFill>
                                  <a:latin typeface="Cambria Math" panose="02040503050406030204" pitchFamily="18" charset="0"/>
                                </a:rPr>
                                <m:t>𝐴</m:t>
                              </m:r>
                            </m:sub>
                          </m:sSub>
                          <m:r>
                            <a:rPr lang="en-US" sz="1400" i="1">
                              <a:solidFill>
                                <a:srgbClr val="7030A0"/>
                              </a:solidFill>
                              <a:latin typeface="Cambria Math" panose="02040503050406030204" pitchFamily="18" charset="0"/>
                              <a:ea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1</m:t>
                                      </m:r>
                                    </m:e>
                                  </m:d>
                                </m:e>
                              </m:d>
                            </m:e>
                            <m:sub>
                              <m:r>
                                <a:rPr lang="en-US" sz="1400" i="1">
                                  <a:solidFill>
                                    <a:srgbClr val="7030A0"/>
                                  </a:solidFill>
                                  <a:latin typeface="Cambria Math" panose="02040503050406030204" pitchFamily="18" charset="0"/>
                                </a:rPr>
                                <m:t>𝑏</m:t>
                              </m:r>
                            </m:sub>
                          </m:sSub>
                        </m:e>
                      </m:d>
                    </m:oMath>
                  </m:oMathPara>
                </a14:m>
                <a:endParaRPr lang="en-US" sz="1400" dirty="0">
                  <a:solidFill>
                    <a:srgbClr val="7030A0"/>
                  </a:solidFill>
                </a:endParaRPr>
              </a:p>
            </p:txBody>
          </p:sp>
        </mc:Choice>
        <mc:Fallback xmlns="">
          <p:sp>
            <p:nvSpPr>
              <p:cNvPr id="27" name="TextBox 26">
                <a:extLst>
                  <a:ext uri="{FF2B5EF4-FFF2-40B4-BE49-F238E27FC236}">
                    <a16:creationId xmlns:a16="http://schemas.microsoft.com/office/drawing/2014/main" id="{8EF482B1-A736-A021-1167-0B06B95648ED}"/>
                  </a:ext>
                </a:extLst>
              </p:cNvPr>
              <p:cNvSpPr txBox="1">
                <a:spLocks noRot="1" noChangeAspect="1" noMove="1" noResize="1" noEditPoints="1" noAdjustHandles="1" noChangeArrowheads="1" noChangeShapeType="1" noTextEdit="1"/>
              </p:cNvSpPr>
              <p:nvPr/>
            </p:nvSpPr>
            <p:spPr>
              <a:xfrm>
                <a:off x="3238079" y="3334975"/>
                <a:ext cx="3002169" cy="444994"/>
              </a:xfrm>
              <a:prstGeom prst="rect">
                <a:avLst/>
              </a:prstGeom>
              <a:blipFill>
                <a:blip r:embed="rId7"/>
                <a:stretch>
                  <a:fillRect l="-12727" t="-86667" r="-8283" b="-141333"/>
                </a:stretch>
              </a:blipFill>
              <a:ln w="12700">
                <a:solidFill>
                  <a:srgbClr val="7030A0"/>
                </a:solid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64FAFF2D-679C-5923-13E7-BCAD30651436}"/>
              </a:ext>
            </a:extLst>
          </p:cNvPr>
          <p:cNvSpPr txBox="1"/>
          <p:nvPr/>
        </p:nvSpPr>
        <p:spPr>
          <a:xfrm>
            <a:off x="1541345" y="4088843"/>
            <a:ext cx="6325850" cy="338554"/>
          </a:xfrm>
          <a:prstGeom prst="rect">
            <a:avLst/>
          </a:prstGeom>
          <a:solidFill>
            <a:schemeClr val="bg1"/>
          </a:solidFill>
          <a:ln w="28575">
            <a:solidFill>
              <a:schemeClr val="tx1"/>
            </a:solidFill>
          </a:ln>
        </p:spPr>
        <p:txBody>
          <a:bodyPr wrap="square">
            <a:spAutoFit/>
          </a:bodyPr>
          <a:lstStyle/>
          <a:p>
            <a:pPr algn="ctr"/>
            <a:r>
              <a:rPr lang="en-US" sz="1600" dirty="0">
                <a:hlinkClick r:id="rId8"/>
              </a:rPr>
              <a:t>https://en.wikipedia.org/wiki/Noisy_intermediate-scale_quantum_era</a:t>
            </a:r>
            <a:endParaRPr lang="en-US" sz="1600" dirty="0"/>
          </a:p>
        </p:txBody>
      </p:sp>
      <p:sp>
        <p:nvSpPr>
          <p:cNvPr id="30" name="TextBox 29">
            <a:extLst>
              <a:ext uri="{FF2B5EF4-FFF2-40B4-BE49-F238E27FC236}">
                <a16:creationId xmlns:a16="http://schemas.microsoft.com/office/drawing/2014/main" id="{C1453267-9C50-9EEF-CB5A-FB8E6EAC737F}"/>
              </a:ext>
            </a:extLst>
          </p:cNvPr>
          <p:cNvSpPr txBox="1"/>
          <p:nvPr/>
        </p:nvSpPr>
        <p:spPr>
          <a:xfrm>
            <a:off x="4356819" y="4448153"/>
            <a:ext cx="786155" cy="369332"/>
          </a:xfrm>
          <a:prstGeom prst="rect">
            <a:avLst/>
          </a:prstGeom>
          <a:noFill/>
        </p:spPr>
        <p:txBody>
          <a:bodyPr wrap="square" rtlCol="0">
            <a:spAutoFit/>
          </a:bodyPr>
          <a:lstStyle/>
          <a:p>
            <a:pPr algn="ctr"/>
            <a:r>
              <a:rPr lang="en-US" dirty="0">
                <a:solidFill>
                  <a:srgbClr val="FF0000"/>
                </a:solidFill>
              </a:rPr>
              <a:t>Noise</a:t>
            </a:r>
          </a:p>
        </p:txBody>
      </p:sp>
      <p:grpSp>
        <p:nvGrpSpPr>
          <p:cNvPr id="34" name="Group 33">
            <a:extLst>
              <a:ext uri="{FF2B5EF4-FFF2-40B4-BE49-F238E27FC236}">
                <a16:creationId xmlns:a16="http://schemas.microsoft.com/office/drawing/2014/main" id="{A8CED87E-B735-6335-010B-1B60FC4E3160}"/>
              </a:ext>
            </a:extLst>
          </p:cNvPr>
          <p:cNvGrpSpPr/>
          <p:nvPr/>
        </p:nvGrpSpPr>
        <p:grpSpPr>
          <a:xfrm>
            <a:off x="4257207" y="4717302"/>
            <a:ext cx="985379" cy="342900"/>
            <a:chOff x="4257207" y="4859707"/>
            <a:chExt cx="985379" cy="342900"/>
          </a:xfrm>
        </p:grpSpPr>
        <p:cxnSp>
          <p:nvCxnSpPr>
            <p:cNvPr id="32" name="Straight Arrow Connector 31">
              <a:extLst>
                <a:ext uri="{FF2B5EF4-FFF2-40B4-BE49-F238E27FC236}">
                  <a16:creationId xmlns:a16="http://schemas.microsoft.com/office/drawing/2014/main" id="{0BCE4A56-978D-C1FC-AC5A-AA2CF9A43531}"/>
                </a:ext>
              </a:extLst>
            </p:cNvPr>
            <p:cNvCxnSpPr>
              <a:cxnSpLocks/>
            </p:cNvCxnSpPr>
            <p:nvPr/>
          </p:nvCxnSpPr>
          <p:spPr>
            <a:xfrm flipH="1">
              <a:off x="4257207" y="4859707"/>
              <a:ext cx="179882" cy="342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1991CE-36B0-3BD3-8E33-AC4B54FB3461}"/>
                </a:ext>
              </a:extLst>
            </p:cNvPr>
            <p:cNvCxnSpPr>
              <a:cxnSpLocks/>
            </p:cNvCxnSpPr>
            <p:nvPr/>
          </p:nvCxnSpPr>
          <p:spPr>
            <a:xfrm>
              <a:off x="5062704" y="4859707"/>
              <a:ext cx="179882" cy="342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5507298-0C86-C549-DE70-07ED1D75538B}"/>
              </a:ext>
            </a:extLst>
          </p:cNvPr>
          <p:cNvSpPr txBox="1"/>
          <p:nvPr/>
        </p:nvSpPr>
        <p:spPr>
          <a:xfrm>
            <a:off x="7959312" y="4078821"/>
            <a:ext cx="705885" cy="369332"/>
          </a:xfrm>
          <a:prstGeom prst="rect">
            <a:avLst/>
          </a:prstGeom>
          <a:noFill/>
        </p:spPr>
        <p:txBody>
          <a:bodyPr wrap="square" rtlCol="0">
            <a:spAutoFit/>
          </a:bodyPr>
          <a:lstStyle/>
          <a:p>
            <a:pPr algn="ctr"/>
            <a:r>
              <a:rPr lang="en-US" b="1" dirty="0">
                <a:solidFill>
                  <a:srgbClr val="FF0000"/>
                </a:solidFill>
              </a:rPr>
              <a:t>NISQ</a:t>
            </a:r>
          </a:p>
        </p:txBody>
      </p:sp>
    </p:spTree>
    <p:extLst>
      <p:ext uri="{BB962C8B-B14F-4D97-AF65-F5344CB8AC3E}">
        <p14:creationId xmlns:p14="http://schemas.microsoft.com/office/powerpoint/2010/main" val="144272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fltVal val="0"/>
                                          </p:val>
                                        </p:tav>
                                        <p:tav tm="100000">
                                          <p:val>
                                            <p:strVal val="#ppt_w"/>
                                          </p:val>
                                        </p:tav>
                                      </p:tavLst>
                                    </p:anim>
                                    <p:anim calcmode="lin" valueType="num">
                                      <p:cBhvr>
                                        <p:cTn id="35" dur="500" fill="hold"/>
                                        <p:tgtEl>
                                          <p:spTgt spid="27"/>
                                        </p:tgtEl>
                                        <p:attrNameLst>
                                          <p:attrName>ppt_h</p:attrName>
                                        </p:attrNameLst>
                                      </p:cBhvr>
                                      <p:tavLst>
                                        <p:tav tm="0">
                                          <p:val>
                                            <p:fltVal val="0"/>
                                          </p:val>
                                        </p:tav>
                                        <p:tav tm="100000">
                                          <p:val>
                                            <p:strVal val="#ppt_h"/>
                                          </p:val>
                                        </p:tav>
                                      </p:tavLst>
                                    </p:anim>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arn(inVertical)">
                                      <p:cBhvr>
                                        <p:cTn id="50" dur="500"/>
                                        <p:tgtEl>
                                          <p:spTgt spid="29"/>
                                        </p:tgtEl>
                                      </p:cBhvr>
                                    </p:animEffect>
                                  </p:childTnLst>
                                </p:cTn>
                              </p:par>
                            </p:childTnLst>
                          </p:cTn>
                        </p:par>
                        <p:par>
                          <p:cTn id="51" fill="hold">
                            <p:stCondLst>
                              <p:cond delay="500"/>
                            </p:stCondLst>
                            <p:childTnLst>
                              <p:par>
                                <p:cTn id="52" presetID="2" presetClass="entr" presetSubtype="2"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1+#ppt_w/2"/>
                                          </p:val>
                                        </p:tav>
                                        <p:tav tm="100000">
                                          <p:val>
                                            <p:strVal val="#ppt_x"/>
                                          </p:val>
                                        </p:tav>
                                      </p:tavLst>
                                    </p:anim>
                                    <p:anim calcmode="lin" valueType="num">
                                      <p:cBhvr additive="base">
                                        <p:cTn id="5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7" grpId="0" animBg="1"/>
      <p:bldP spid="29" grpId="0" animBg="1"/>
      <p:bldP spid="30"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Phase Estimation is Important</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b="1" dirty="0"/>
              <a:t>Eigenvalue problems</a:t>
            </a:r>
            <a:r>
              <a:rPr lang="en-US" sz="1800" dirty="0"/>
              <a:t>: Many problems in physics and chemistry can be reduced to finding the eigenvalues of a unitary operator, which correspond to measurable quantities of a quantum system. For example, in </a:t>
            </a:r>
            <a:r>
              <a:rPr lang="en-US" sz="1800" b="1" dirty="0">
                <a:solidFill>
                  <a:srgbClr val="0070C0"/>
                </a:solidFill>
              </a:rPr>
              <a:t>quantum chemistry, a molecule's energy levels correspond to the Hamiltonian operator's eigenvalues</a:t>
            </a:r>
          </a:p>
          <a:p>
            <a:pPr>
              <a:spcBef>
                <a:spcPts val="0"/>
              </a:spcBef>
              <a:spcAft>
                <a:spcPts val="1200"/>
              </a:spcAft>
            </a:pPr>
            <a:r>
              <a:rPr lang="en-US" sz="1800" b="1" dirty="0"/>
              <a:t>Quantum algorithms</a:t>
            </a:r>
            <a:r>
              <a:rPr lang="en-US" sz="1800" dirty="0"/>
              <a:t>: QPE is a central part of several critical quantum algorithms, such as </a:t>
            </a:r>
            <a:r>
              <a:rPr lang="en-US" sz="1800" b="1" dirty="0">
                <a:solidFill>
                  <a:srgbClr val="FF0000"/>
                </a:solidFill>
              </a:rPr>
              <a:t>Shor's algorithm for factoring </a:t>
            </a:r>
            <a:r>
              <a:rPr lang="en-US" sz="1800" dirty="0"/>
              <a:t>and the Quantum Phase Estimation version of Grover's search algorithm. It's also used in quantum simulation algorithms, where the goal is often to find the eigenvalues of a unitary operator</a:t>
            </a:r>
          </a:p>
          <a:p>
            <a:pPr>
              <a:spcBef>
                <a:spcPts val="0"/>
              </a:spcBef>
              <a:spcAft>
                <a:spcPts val="1200"/>
              </a:spcAft>
            </a:pPr>
            <a:r>
              <a:rPr lang="en-US" sz="1800" b="1" dirty="0"/>
              <a:t>Quantum machine learning</a:t>
            </a:r>
            <a:r>
              <a:rPr lang="en-US" sz="1800" dirty="0"/>
              <a:t>: Certain quantum machine learning algorithms also rely on phase estimation to </a:t>
            </a:r>
            <a:r>
              <a:rPr lang="en-US" sz="1800" b="1" dirty="0">
                <a:solidFill>
                  <a:srgbClr val="7030A0"/>
                </a:solidFill>
              </a:rPr>
              <a:t>accelerate learning</a:t>
            </a:r>
          </a:p>
          <a:p>
            <a:pPr>
              <a:spcBef>
                <a:spcPts val="0"/>
              </a:spcBef>
              <a:spcAft>
                <a:spcPts val="1200"/>
              </a:spcAft>
            </a:pPr>
            <a:r>
              <a:rPr lang="en-US" sz="1800" b="1" dirty="0"/>
              <a:t>Quantum error correction</a:t>
            </a:r>
            <a:r>
              <a:rPr lang="en-US" sz="1800" dirty="0"/>
              <a:t>: Phases also play a </a:t>
            </a:r>
            <a:r>
              <a:rPr lang="en-US" sz="1800" u="sng" dirty="0"/>
              <a:t>crucial</a:t>
            </a:r>
            <a:r>
              <a:rPr lang="en-US" sz="1800" dirty="0"/>
              <a:t> role in </a:t>
            </a:r>
            <a:r>
              <a:rPr lang="en-US" sz="1800" b="1" dirty="0">
                <a:solidFill>
                  <a:srgbClr val="00B050"/>
                </a:solidFill>
              </a:rPr>
              <a:t>quantum error correction</a:t>
            </a:r>
            <a:r>
              <a:rPr lang="en-US" sz="1800" dirty="0"/>
              <a:t> and fault-tolerant quantum computing, where phase estimation techniques can detect and correct errors</a:t>
            </a: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108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 Dense Coding</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dirty="0"/>
              <a:t>Superdense coding is a quantum communication protocol that </a:t>
            </a:r>
            <a:r>
              <a:rPr lang="en-US" sz="1800" b="1" dirty="0">
                <a:solidFill>
                  <a:srgbClr val="FF0000"/>
                </a:solidFill>
              </a:rPr>
              <a:t>allows transmitting </a:t>
            </a:r>
            <a:r>
              <a:rPr lang="en-US" sz="1800" b="1" u="sng" dirty="0">
                <a:solidFill>
                  <a:srgbClr val="FF0000"/>
                </a:solidFill>
              </a:rPr>
              <a:t>two</a:t>
            </a:r>
            <a:r>
              <a:rPr lang="en-US" sz="1800" b="1" dirty="0">
                <a:solidFill>
                  <a:srgbClr val="FF0000"/>
                </a:solidFill>
              </a:rPr>
              <a:t> classical bits using only a </a:t>
            </a:r>
            <a:r>
              <a:rPr lang="en-US" sz="1800" b="1" i="1" dirty="0">
                <a:solidFill>
                  <a:srgbClr val="FF0000"/>
                </a:solidFill>
              </a:rPr>
              <a:t>single</a:t>
            </a:r>
            <a:r>
              <a:rPr lang="en-US" sz="1800" b="1" dirty="0">
                <a:solidFill>
                  <a:srgbClr val="FF0000"/>
                </a:solidFill>
              </a:rPr>
              <a:t> qubit as the carrier</a:t>
            </a:r>
            <a:r>
              <a:rPr lang="en-US" sz="1800" dirty="0"/>
              <a:t>. Consequently, superdense coding </a:t>
            </a:r>
            <a:r>
              <a:rPr lang="en-US" sz="1800" b="1" dirty="0"/>
              <a:t>doubles</a:t>
            </a:r>
            <a:r>
              <a:rPr lang="en-US" sz="1800" dirty="0"/>
              <a:t> the efficiency of classical information transmission compared to traditional methods where one qubit carries only one classical bit</a:t>
            </a:r>
          </a:p>
          <a:p>
            <a:pPr>
              <a:spcBef>
                <a:spcPts val="0"/>
              </a:spcBef>
              <a:spcAft>
                <a:spcPts val="1200"/>
              </a:spcAft>
            </a:pPr>
            <a:r>
              <a:rPr lang="en-US" sz="1800" dirty="0"/>
              <a:t>Superdense coding can be combined with other quantum protocols, such as </a:t>
            </a:r>
            <a:r>
              <a:rPr lang="en-US" sz="1800" b="1" dirty="0">
                <a:solidFill>
                  <a:srgbClr val="7030A0"/>
                </a:solidFill>
              </a:rPr>
              <a:t>quantum key distribution </a:t>
            </a:r>
            <a:r>
              <a:rPr lang="en-US" sz="1800" dirty="0"/>
              <a:t>(QKD), to improve security in communication channels. QKD enables the secure distribution of cryptographic keys based on the laws of quantum mechanics. By utilizing superdense coding, these keys can be transmitted more efficiently and securely, reducing the vulnerability to eavesdropping or interception</a:t>
            </a:r>
          </a:p>
          <a:p>
            <a:pPr>
              <a:spcBef>
                <a:spcPts val="0"/>
              </a:spcBef>
              <a:spcAft>
                <a:spcPts val="1200"/>
              </a:spcAft>
            </a:pPr>
            <a:r>
              <a:rPr lang="en-US" sz="1800" dirty="0"/>
              <a:t>Superdense coding offers benefits such as increased information transmission efficiency, resource conservation, compatibility with quantum networks, enhanced security, and contributions to the progress of quantum information science. These advantages make superdense coding a valuable tool in the field of </a:t>
            </a:r>
            <a:r>
              <a:rPr lang="en-US" sz="1800" b="1" dirty="0">
                <a:solidFill>
                  <a:srgbClr val="0070C0"/>
                </a:solidFill>
              </a:rPr>
              <a:t>quantum communication </a:t>
            </a:r>
            <a:r>
              <a:rPr lang="en-US" sz="1800" dirty="0"/>
              <a:t>and quantum computing</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33056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pic>
        <p:nvPicPr>
          <p:cNvPr id="3" name="Picture 2">
            <a:extLst>
              <a:ext uri="{FF2B5EF4-FFF2-40B4-BE49-F238E27FC236}">
                <a16:creationId xmlns:a16="http://schemas.microsoft.com/office/drawing/2014/main" id="{277BB5A0-E725-8CDD-758A-28EE24EF1753}"/>
              </a:ext>
            </a:extLst>
          </p:cNvPr>
          <p:cNvPicPr>
            <a:picLocks noChangeAspect="1"/>
          </p:cNvPicPr>
          <p:nvPr/>
        </p:nvPicPr>
        <p:blipFill>
          <a:blip r:embed="rId3"/>
          <a:stretch>
            <a:fillRect/>
          </a:stretch>
        </p:blipFill>
        <p:spPr>
          <a:xfrm>
            <a:off x="302371" y="1712151"/>
            <a:ext cx="4076544" cy="3901663"/>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D0F051F-FD4A-0134-D063-4AD08A1AE2D5}"/>
              </a:ext>
            </a:extLst>
          </p:cNvPr>
          <p:cNvPicPr>
            <a:picLocks noChangeAspect="1"/>
          </p:cNvPicPr>
          <p:nvPr/>
        </p:nvPicPr>
        <p:blipFill>
          <a:blip r:embed="rId4"/>
          <a:stretch>
            <a:fillRect/>
          </a:stretch>
        </p:blipFill>
        <p:spPr>
          <a:xfrm>
            <a:off x="4765086" y="1712151"/>
            <a:ext cx="4076544" cy="3901663"/>
          </a:xfrm>
          <a:prstGeom prst="rect">
            <a:avLst/>
          </a:prstGeom>
          <a:ln>
            <a:solidFill>
              <a:schemeClr val="tx1"/>
            </a:solidFill>
          </a:ln>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0B11840D-E666-FA3F-1D37-6E974F30A78C}"/>
              </a:ext>
            </a:extLst>
          </p:cNvPr>
          <p:cNvGrpSpPr/>
          <p:nvPr/>
        </p:nvGrpSpPr>
        <p:grpSpPr>
          <a:xfrm>
            <a:off x="774556" y="2415140"/>
            <a:ext cx="1076632" cy="369332"/>
            <a:chOff x="4968362" y="2079211"/>
            <a:chExt cx="1076632" cy="369332"/>
          </a:xfrm>
        </p:grpSpPr>
        <p:cxnSp>
          <p:nvCxnSpPr>
            <p:cNvPr id="13" name="Straight Arrow Connector 12">
              <a:extLst>
                <a:ext uri="{FF2B5EF4-FFF2-40B4-BE49-F238E27FC236}">
                  <a16:creationId xmlns:a16="http://schemas.microsoft.com/office/drawing/2014/main" id="{E75A6A52-793A-F39E-AC1B-0C0EE5DB0D7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D8DF3C-787B-3D04-33ED-D27989478A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3A401C8-F66F-BBF4-E792-8536D8DAB834}"/>
              </a:ext>
            </a:extLst>
          </p:cNvPr>
          <p:cNvGrpSpPr/>
          <p:nvPr/>
        </p:nvGrpSpPr>
        <p:grpSpPr>
          <a:xfrm>
            <a:off x="1839332" y="2924170"/>
            <a:ext cx="1076632" cy="369332"/>
            <a:chOff x="4704120" y="2356972"/>
            <a:chExt cx="1076632" cy="369332"/>
          </a:xfrm>
        </p:grpSpPr>
        <p:cxnSp>
          <p:nvCxnSpPr>
            <p:cNvPr id="16" name="Straight Arrow Connector 15">
              <a:extLst>
                <a:ext uri="{FF2B5EF4-FFF2-40B4-BE49-F238E27FC236}">
                  <a16:creationId xmlns:a16="http://schemas.microsoft.com/office/drawing/2014/main" id="{A4259B5A-0C9B-1333-E1CD-02465682356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D67850-9A72-C4D2-88EA-A57F1C6FB8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A1730447-DDFC-5B0C-F5D6-AE96C2E94DAD}"/>
              </a:ext>
            </a:extLst>
          </p:cNvPr>
          <p:cNvGrpSpPr/>
          <p:nvPr/>
        </p:nvGrpSpPr>
        <p:grpSpPr>
          <a:xfrm>
            <a:off x="2129703" y="3427620"/>
            <a:ext cx="1068643" cy="369332"/>
            <a:chOff x="3647644" y="4910075"/>
            <a:chExt cx="1068643" cy="369332"/>
          </a:xfrm>
        </p:grpSpPr>
        <p:sp>
          <p:nvSpPr>
            <p:cNvPr id="25" name="TextBox 24">
              <a:extLst>
                <a:ext uri="{FF2B5EF4-FFF2-40B4-BE49-F238E27FC236}">
                  <a16:creationId xmlns:a16="http://schemas.microsoft.com/office/drawing/2014/main" id="{F4354F06-1A57-A7BE-AFA0-981E028262A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DF099695-D1D6-84C5-402E-BBC785A4FF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106D52-6B70-11A5-621C-3DF290A8D1FC}"/>
              </a:ext>
            </a:extLst>
          </p:cNvPr>
          <p:cNvGrpSpPr/>
          <p:nvPr/>
        </p:nvGrpSpPr>
        <p:grpSpPr>
          <a:xfrm>
            <a:off x="1117577" y="4114185"/>
            <a:ext cx="1064340" cy="369332"/>
            <a:chOff x="3647644" y="5421073"/>
            <a:chExt cx="1064340" cy="369332"/>
          </a:xfrm>
        </p:grpSpPr>
        <p:sp>
          <p:nvSpPr>
            <p:cNvPr id="30" name="TextBox 29">
              <a:extLst>
                <a:ext uri="{FF2B5EF4-FFF2-40B4-BE49-F238E27FC236}">
                  <a16:creationId xmlns:a16="http://schemas.microsoft.com/office/drawing/2014/main" id="{34E2D9DF-A062-8B93-A700-4E9E93ABEE1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06BB9C6E-7D43-5555-4583-97823C90E2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346AEDD-1928-FA97-927A-3EACBC1E10F2}"/>
              </a:ext>
            </a:extLst>
          </p:cNvPr>
          <p:cNvGrpSpPr/>
          <p:nvPr/>
        </p:nvGrpSpPr>
        <p:grpSpPr>
          <a:xfrm>
            <a:off x="2737175" y="4776517"/>
            <a:ext cx="1068643" cy="369332"/>
            <a:chOff x="3647644" y="5359159"/>
            <a:chExt cx="1068643" cy="369332"/>
          </a:xfrm>
        </p:grpSpPr>
        <p:sp>
          <p:nvSpPr>
            <p:cNvPr id="33" name="TextBox 32">
              <a:extLst>
                <a:ext uri="{FF2B5EF4-FFF2-40B4-BE49-F238E27FC236}">
                  <a16:creationId xmlns:a16="http://schemas.microsoft.com/office/drawing/2014/main" id="{A2BA3BC4-16A0-A660-4AAF-CEFFD4A68F0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3779E593-B0A7-990B-A0DA-7A0B04DF252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C604C4-DD65-C30C-AB7C-4558C931761E}"/>
              </a:ext>
            </a:extLst>
          </p:cNvPr>
          <p:cNvGrpSpPr/>
          <p:nvPr/>
        </p:nvGrpSpPr>
        <p:grpSpPr>
          <a:xfrm>
            <a:off x="7843894" y="1799514"/>
            <a:ext cx="1076632" cy="369332"/>
            <a:chOff x="2157212" y="5356391"/>
            <a:chExt cx="1076632" cy="369332"/>
          </a:xfrm>
        </p:grpSpPr>
        <p:sp>
          <p:nvSpPr>
            <p:cNvPr id="36" name="TextBox 35">
              <a:extLst>
                <a:ext uri="{FF2B5EF4-FFF2-40B4-BE49-F238E27FC236}">
                  <a16:creationId xmlns:a16="http://schemas.microsoft.com/office/drawing/2014/main" id="{29C7C8DC-9A3D-4F0A-234B-621203894D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A4AA1C19-4A62-C844-0267-9D07FC86766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3270260-30C3-3040-18B0-59C44AAE8B8B}"/>
              </a:ext>
            </a:extLst>
          </p:cNvPr>
          <p:cNvGrpSpPr/>
          <p:nvPr/>
        </p:nvGrpSpPr>
        <p:grpSpPr>
          <a:xfrm>
            <a:off x="3469387" y="5110493"/>
            <a:ext cx="784327" cy="369332"/>
            <a:chOff x="2157212" y="5356391"/>
            <a:chExt cx="784327" cy="369332"/>
          </a:xfrm>
        </p:grpSpPr>
        <p:sp>
          <p:nvSpPr>
            <p:cNvPr id="39" name="TextBox 38">
              <a:extLst>
                <a:ext uri="{FF2B5EF4-FFF2-40B4-BE49-F238E27FC236}">
                  <a16:creationId xmlns:a16="http://schemas.microsoft.com/office/drawing/2014/main" id="{B2846B99-6F13-E243-A4EC-E01D63D86B72}"/>
                </a:ext>
              </a:extLst>
            </p:cNvPr>
            <p:cNvSpPr txBox="1"/>
            <p:nvPr/>
          </p:nvSpPr>
          <p:spPr>
            <a:xfrm>
              <a:off x="2558081"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4FD6E73F-E723-20BC-0E51-2D86B9B87C58}"/>
                </a:ext>
              </a:extLst>
            </p:cNvPr>
            <p:cNvCxnSpPr>
              <a:cxnSpLocks/>
            </p:cNvCxnSpPr>
            <p:nvPr/>
          </p:nvCxnSpPr>
          <p:spPr>
            <a:xfrm flipH="1">
              <a:off x="2157212" y="5545146"/>
              <a:ext cx="4205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C8FA808-91EC-968C-8C61-BE1CD4CF0DA0}"/>
              </a:ext>
            </a:extLst>
          </p:cNvPr>
          <p:cNvGrpSpPr/>
          <p:nvPr/>
        </p:nvGrpSpPr>
        <p:grpSpPr>
          <a:xfrm>
            <a:off x="7996935" y="2312890"/>
            <a:ext cx="737597" cy="369332"/>
            <a:chOff x="2157212" y="5360480"/>
            <a:chExt cx="737597" cy="369332"/>
          </a:xfrm>
        </p:grpSpPr>
        <p:sp>
          <p:nvSpPr>
            <p:cNvPr id="42" name="TextBox 41">
              <a:extLst>
                <a:ext uri="{FF2B5EF4-FFF2-40B4-BE49-F238E27FC236}">
                  <a16:creationId xmlns:a16="http://schemas.microsoft.com/office/drawing/2014/main" id="{6ED17A37-3BE8-0012-45DD-8CCA5E2A8FE2}"/>
                </a:ext>
              </a:extLst>
            </p:cNvPr>
            <p:cNvSpPr txBox="1"/>
            <p:nvPr/>
          </p:nvSpPr>
          <p:spPr>
            <a:xfrm>
              <a:off x="2511351" y="5360480"/>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E0FB620-E4A8-907F-C3EA-F16AE51681AA}"/>
                </a:ext>
              </a:extLst>
            </p:cNvPr>
            <p:cNvCxnSpPr>
              <a:cxnSpLocks/>
            </p:cNvCxnSpPr>
            <p:nvPr/>
          </p:nvCxnSpPr>
          <p:spPr>
            <a:xfrm flipH="1">
              <a:off x="2157212" y="5545146"/>
              <a:ext cx="3600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E593210-E432-6679-2D6A-A8F61E37E58F}"/>
              </a:ext>
            </a:extLst>
          </p:cNvPr>
          <p:cNvGrpSpPr/>
          <p:nvPr/>
        </p:nvGrpSpPr>
        <p:grpSpPr>
          <a:xfrm>
            <a:off x="7338699" y="3839585"/>
            <a:ext cx="1076632" cy="369332"/>
            <a:chOff x="2157212" y="5356391"/>
            <a:chExt cx="1076632" cy="369332"/>
          </a:xfrm>
        </p:grpSpPr>
        <p:sp>
          <p:nvSpPr>
            <p:cNvPr id="45" name="TextBox 44">
              <a:extLst>
                <a:ext uri="{FF2B5EF4-FFF2-40B4-BE49-F238E27FC236}">
                  <a16:creationId xmlns:a16="http://schemas.microsoft.com/office/drawing/2014/main" id="{DAA622F7-18DF-9A8B-A787-92EB97236D9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E787374E-E4B8-9758-0C41-D401B5513E5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2354D586-FF8B-193E-E7C9-0DAA887BBDAF}"/>
              </a:ext>
            </a:extLst>
          </p:cNvPr>
          <p:cNvSpPr/>
          <p:nvPr/>
        </p:nvSpPr>
        <p:spPr>
          <a:xfrm>
            <a:off x="2207156" y="1799514"/>
            <a:ext cx="369715" cy="254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91C9597-F153-0A6B-64AD-E89082E7C9C0}"/>
              </a:ext>
            </a:extLst>
          </p:cNvPr>
          <p:cNvSpPr/>
          <p:nvPr/>
        </p:nvSpPr>
        <p:spPr>
          <a:xfrm>
            <a:off x="1257217" y="5226844"/>
            <a:ext cx="647784" cy="157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7B5D58-9056-791B-E554-D854C05C72CD}"/>
              </a:ext>
            </a:extLst>
          </p:cNvPr>
          <p:cNvSpPr/>
          <p:nvPr/>
        </p:nvSpPr>
        <p:spPr>
          <a:xfrm>
            <a:off x="5456961" y="1916907"/>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627AF31-BBF1-497E-815B-561B0A0A8B89}"/>
              </a:ext>
            </a:extLst>
          </p:cNvPr>
          <p:cNvGrpSpPr/>
          <p:nvPr/>
        </p:nvGrpSpPr>
        <p:grpSpPr>
          <a:xfrm>
            <a:off x="7493557" y="5258603"/>
            <a:ext cx="1076632" cy="369332"/>
            <a:chOff x="2157212" y="5356391"/>
            <a:chExt cx="1076632" cy="369332"/>
          </a:xfrm>
        </p:grpSpPr>
        <p:sp>
          <p:nvSpPr>
            <p:cNvPr id="52" name="TextBox 51">
              <a:extLst>
                <a:ext uri="{FF2B5EF4-FFF2-40B4-BE49-F238E27FC236}">
                  <a16:creationId xmlns:a16="http://schemas.microsoft.com/office/drawing/2014/main" id="{0B7E8463-EA17-4094-59E4-4A16FEE732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A2763031-D438-F3B0-91CB-1B840FEFB37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F656D08-F0A0-B504-A2B4-CE6EE31BA444}"/>
              </a:ext>
            </a:extLst>
          </p:cNvPr>
          <p:cNvSpPr/>
          <p:nvPr/>
        </p:nvSpPr>
        <p:spPr>
          <a:xfrm>
            <a:off x="5309558" y="2415249"/>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5A72B1-B7D9-9D4F-DEEE-2F8766C7AED6}"/>
              </a:ext>
            </a:extLst>
          </p:cNvPr>
          <p:cNvSpPr/>
          <p:nvPr/>
        </p:nvSpPr>
        <p:spPr>
          <a:xfrm>
            <a:off x="4773109" y="4954771"/>
            <a:ext cx="3993065"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D13FF8-C46D-C825-48E0-B19425348310}"/>
              </a:ext>
            </a:extLst>
          </p:cNvPr>
          <p:cNvSpPr/>
          <p:nvPr/>
        </p:nvSpPr>
        <p:spPr>
          <a:xfrm>
            <a:off x="4765085" y="3725056"/>
            <a:ext cx="3187891" cy="2473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C76300-2CB6-213A-3C45-D0930E083B79}"/>
              </a:ext>
            </a:extLst>
          </p:cNvPr>
          <p:cNvSpPr txBox="1"/>
          <p:nvPr/>
        </p:nvSpPr>
        <p:spPr>
          <a:xfrm>
            <a:off x="302371" y="1289863"/>
            <a:ext cx="4076543" cy="369332"/>
          </a:xfrm>
          <a:prstGeom prst="rect">
            <a:avLst/>
          </a:prstGeom>
          <a:noFill/>
        </p:spPr>
        <p:txBody>
          <a:bodyPr wrap="square" rtlCol="0">
            <a:spAutoFit/>
          </a:bodyPr>
          <a:lstStyle/>
          <a:p>
            <a:pPr algn="ctr"/>
            <a:r>
              <a:rPr lang="en-US" dirty="0">
                <a:solidFill>
                  <a:srgbClr val="00B050"/>
                </a:solidFill>
              </a:rPr>
              <a:t>Mother Nature secretly does this setup…</a:t>
            </a:r>
          </a:p>
        </p:txBody>
      </p:sp>
      <p:sp>
        <p:nvSpPr>
          <p:cNvPr id="10" name="TextBox 9">
            <a:extLst>
              <a:ext uri="{FF2B5EF4-FFF2-40B4-BE49-F238E27FC236}">
                <a16:creationId xmlns:a16="http://schemas.microsoft.com/office/drawing/2014/main" id="{9114D7D7-021D-3D49-CB08-6E33A4BC0E15}"/>
              </a:ext>
            </a:extLst>
          </p:cNvPr>
          <p:cNvSpPr txBox="1"/>
          <p:nvPr/>
        </p:nvSpPr>
        <p:spPr>
          <a:xfrm>
            <a:off x="4765085" y="1293863"/>
            <a:ext cx="4076542" cy="369332"/>
          </a:xfrm>
          <a:prstGeom prst="rect">
            <a:avLst/>
          </a:prstGeom>
          <a:noFill/>
        </p:spPr>
        <p:txBody>
          <a:bodyPr wrap="square" rtlCol="0">
            <a:spAutoFit/>
          </a:bodyPr>
          <a:lstStyle/>
          <a:p>
            <a:pPr algn="ctr"/>
            <a:r>
              <a:rPr lang="en-US" dirty="0">
                <a:solidFill>
                  <a:srgbClr val="00B050"/>
                </a:solidFill>
              </a:rPr>
              <a:t>…here is where "we" start sleuthing!</a:t>
            </a:r>
          </a:p>
        </p:txBody>
      </p:sp>
    </p:spTree>
    <p:extLst>
      <p:ext uri="{BB962C8B-B14F-4D97-AF65-F5344CB8AC3E}">
        <p14:creationId xmlns:p14="http://schemas.microsoft.com/office/powerpoint/2010/main" val="1424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right)">
                                      <p:cBhvr>
                                        <p:cTn id="46" dur="500"/>
                                        <p:tgtEl>
                                          <p:spTgt spid="38"/>
                                        </p:tgtEl>
                                      </p:cBhvr>
                                    </p:animEffect>
                                  </p:childTnLst>
                                </p:cTn>
                              </p:par>
                            </p:childTnLst>
                          </p:cTn>
                        </p:par>
                        <p:par>
                          <p:cTn id="47" fill="hold">
                            <p:stCondLst>
                              <p:cond delay="500"/>
                            </p:stCondLst>
                            <p:childTnLst>
                              <p:par>
                                <p:cTn id="48" presetID="16" presetClass="entr" presetSubtype="21"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arn(inVertical)">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500"/>
                            </p:stCondLst>
                            <p:childTnLst>
                              <p:par>
                                <p:cTn id="57" presetID="2" presetClass="entr" presetSubtype="1"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0-#ppt_h/2"/>
                                          </p:val>
                                        </p:tav>
                                        <p:tav tm="100000">
                                          <p:val>
                                            <p:strVal val="#ppt_y"/>
                                          </p:val>
                                        </p:tav>
                                      </p:tavLst>
                                    </p:anim>
                                  </p:childTnLst>
                                </p:cTn>
                              </p:par>
                            </p:childTnLst>
                          </p:cTn>
                        </p:par>
                        <p:par>
                          <p:cTn id="61" fill="hold">
                            <p:stCondLst>
                              <p:cond delay="1000"/>
                            </p:stCondLst>
                            <p:childTnLst>
                              <p:par>
                                <p:cTn id="62" presetID="22" presetClass="entr" presetSubtype="2"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right)">
                                      <p:cBhvr>
                                        <p:cTn id="64" dur="500"/>
                                        <p:tgtEl>
                                          <p:spTgt spid="35"/>
                                        </p:tgtEl>
                                      </p:cBhvr>
                                    </p:animEffect>
                                  </p:childTnLst>
                                </p:cTn>
                              </p:par>
                            </p:childTnLst>
                          </p:cTn>
                        </p:par>
                        <p:par>
                          <p:cTn id="65" fill="hold">
                            <p:stCondLst>
                              <p:cond delay="1500"/>
                            </p:stCondLst>
                            <p:childTnLst>
                              <p:par>
                                <p:cTn id="66" presetID="16" presetClass="entr" presetSubtype="21"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barn(inVertical)">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right)">
                                      <p:cBhvr>
                                        <p:cTn id="73" dur="500"/>
                                        <p:tgtEl>
                                          <p:spTgt spid="41"/>
                                        </p:tgtEl>
                                      </p:cBhvr>
                                    </p:animEffect>
                                  </p:childTnLst>
                                </p:cTn>
                              </p:par>
                            </p:childTnLst>
                          </p:cTn>
                        </p:par>
                        <p:par>
                          <p:cTn id="74" fill="hold">
                            <p:stCondLst>
                              <p:cond delay="500"/>
                            </p:stCondLst>
                            <p:childTnLst>
                              <p:par>
                                <p:cTn id="75" presetID="16" presetClass="entr" presetSubtype="21"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barn(inVertical)">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wipe(right)">
                                      <p:cBhvr>
                                        <p:cTn id="82" dur="500"/>
                                        <p:tgtEl>
                                          <p:spTgt spid="44"/>
                                        </p:tgtEl>
                                      </p:cBhvr>
                                    </p:animEffect>
                                  </p:childTnLst>
                                </p:cTn>
                              </p:par>
                            </p:childTnLst>
                          </p:cTn>
                        </p:par>
                        <p:par>
                          <p:cTn id="83" fill="hold">
                            <p:stCondLst>
                              <p:cond delay="500"/>
                            </p:stCondLst>
                            <p:childTnLst>
                              <p:par>
                                <p:cTn id="84" presetID="16" presetClass="entr" presetSubtype="21" fill="hold" grpId="0" nodeType="after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barn(inVertical)">
                                      <p:cBhvr>
                                        <p:cTn id="86" dur="500"/>
                                        <p:tgtEl>
                                          <p:spTgt spid="8"/>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barn(inVertical)">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right)">
                                      <p:cBhvr>
                                        <p:cTn id="9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 grpId="0" animBg="1"/>
      <p:bldP spid="7" grpId="0" animBg="1"/>
      <p:bldP spid="8"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89FDC-390E-EB1B-A2DE-F595E58D965D}"/>
              </a:ext>
            </a:extLst>
          </p:cNvPr>
          <p:cNvPicPr>
            <a:picLocks noChangeAspect="1"/>
          </p:cNvPicPr>
          <p:nvPr/>
        </p:nvPicPr>
        <p:blipFill>
          <a:blip r:embed="rId3"/>
          <a:stretch>
            <a:fillRect/>
          </a:stretch>
        </p:blipFill>
        <p:spPr>
          <a:xfrm>
            <a:off x="251975" y="3844915"/>
            <a:ext cx="3689970" cy="23744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31</a:t>
            </a:fld>
            <a:endParaRPr lang="en-US" dirty="0"/>
          </a:p>
        </p:txBody>
      </p:sp>
      <p:pic>
        <p:nvPicPr>
          <p:cNvPr id="9" name="Picture 8">
            <a:extLst>
              <a:ext uri="{FF2B5EF4-FFF2-40B4-BE49-F238E27FC236}">
                <a16:creationId xmlns:a16="http://schemas.microsoft.com/office/drawing/2014/main" id="{7CEAAA11-AF35-D26F-E7EC-D0AEE9DF321D}"/>
              </a:ext>
            </a:extLst>
          </p:cNvPr>
          <p:cNvPicPr>
            <a:picLocks noChangeAspect="1"/>
          </p:cNvPicPr>
          <p:nvPr/>
        </p:nvPicPr>
        <p:blipFill>
          <a:blip r:embed="rId4"/>
          <a:stretch>
            <a:fillRect/>
          </a:stretch>
        </p:blipFill>
        <p:spPr>
          <a:xfrm>
            <a:off x="628650" y="1874255"/>
            <a:ext cx="7886700" cy="1757110"/>
          </a:xfrm>
          <a:prstGeom prst="rect">
            <a:avLst/>
          </a:prstGeom>
        </p:spPr>
      </p:pic>
      <p:cxnSp>
        <p:nvCxnSpPr>
          <p:cNvPr id="11" name="Straight Arrow Connector 10">
            <a:extLst>
              <a:ext uri="{FF2B5EF4-FFF2-40B4-BE49-F238E27FC236}">
                <a16:creationId xmlns:a16="http://schemas.microsoft.com/office/drawing/2014/main" id="{BC2B3B7D-0D0B-1EF3-3736-5048EAB2BE6B}"/>
              </a:ext>
            </a:extLst>
          </p:cNvPr>
          <p:cNvCxnSpPr>
            <a:cxnSpLocks/>
          </p:cNvCxnSpPr>
          <p:nvPr/>
        </p:nvCxnSpPr>
        <p:spPr>
          <a:xfrm flipH="1" flipV="1">
            <a:off x="2029883" y="3595205"/>
            <a:ext cx="646642" cy="3100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203CCE-E2DE-069D-24CB-F99F8AF9941A}"/>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m:t>
                      </m:r>
                    </m:oMath>
                  </m:oMathPara>
                </a14:m>
                <a:endParaRPr lang="en-US" dirty="0"/>
              </a:p>
            </p:txBody>
          </p:sp>
        </mc:Choice>
        <mc:Fallback xmlns="">
          <p:sp>
            <p:nvSpPr>
              <p:cNvPr id="18" name="TextBox 17">
                <a:extLst>
                  <a:ext uri="{FF2B5EF4-FFF2-40B4-BE49-F238E27FC236}">
                    <a16:creationId xmlns:a16="http://schemas.microsoft.com/office/drawing/2014/main" id="{F9203CCE-E2DE-069D-24CB-F99F8AF9941A}"/>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5"/>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8AF834-8D2E-C710-E797-FE279147E2FA}"/>
                  </a:ext>
                </a:extLst>
              </p:cNvPr>
              <p:cNvSpPr txBox="1"/>
              <p:nvPr/>
            </p:nvSpPr>
            <p:spPr>
              <a:xfrm>
                <a:off x="4249711" y="4374927"/>
                <a:ext cx="117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5</m:t>
                          </m:r>
                        </m:e>
                        <m:sub>
                          <m:r>
                            <a:rPr lang="en-US" b="0" i="1" smtClean="0">
                              <a:latin typeface="Cambria Math" panose="02040503050406030204" pitchFamily="18" charset="0"/>
                            </a:rPr>
                            <m:t>10</m:t>
                          </m:r>
                        </m:sub>
                      </m:sSub>
                    </m:oMath>
                  </m:oMathPara>
                </a14:m>
                <a:endParaRPr lang="en-US" dirty="0"/>
              </a:p>
            </p:txBody>
          </p:sp>
        </mc:Choice>
        <mc:Fallback xmlns="">
          <p:sp>
            <p:nvSpPr>
              <p:cNvPr id="19" name="TextBox 18">
                <a:extLst>
                  <a:ext uri="{FF2B5EF4-FFF2-40B4-BE49-F238E27FC236}">
                    <a16:creationId xmlns:a16="http://schemas.microsoft.com/office/drawing/2014/main" id="{908AF834-8D2E-C710-E797-FE279147E2FA}"/>
                  </a:ext>
                </a:extLst>
              </p:cNvPr>
              <p:cNvSpPr txBox="1">
                <a:spLocks noRot="1" noChangeAspect="1" noMove="1" noResize="1" noEditPoints="1" noAdjustHandles="1" noChangeArrowheads="1" noChangeShapeType="1" noTextEdit="1"/>
              </p:cNvSpPr>
              <p:nvPr/>
            </p:nvSpPr>
            <p:spPr>
              <a:xfrm>
                <a:off x="4249711" y="4374927"/>
                <a:ext cx="1174360" cy="276999"/>
              </a:xfrm>
              <a:prstGeom prst="rect">
                <a:avLst/>
              </a:prstGeom>
              <a:blipFill>
                <a:blip r:embed="rId6"/>
                <a:stretch>
                  <a:fillRect l="-4145" r="-155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C363042-C475-C5D3-70F4-D2C6BD075994}"/>
                  </a:ext>
                </a:extLst>
              </p:cNvPr>
              <p:cNvSpPr txBox="1"/>
              <p:nvPr/>
            </p:nvSpPr>
            <p:spPr>
              <a:xfrm>
                <a:off x="4249711" y="4956245"/>
                <a:ext cx="297947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0" name="TextBox 19">
                <a:extLst>
                  <a:ext uri="{FF2B5EF4-FFF2-40B4-BE49-F238E27FC236}">
                    <a16:creationId xmlns:a16="http://schemas.microsoft.com/office/drawing/2014/main" id="{BC363042-C475-C5D3-70F4-D2C6BD075994}"/>
                  </a:ext>
                </a:extLst>
              </p:cNvPr>
              <p:cNvSpPr txBox="1">
                <a:spLocks noRot="1" noChangeAspect="1" noMove="1" noResize="1" noEditPoints="1" noAdjustHandles="1" noChangeArrowheads="1" noChangeShapeType="1" noTextEdit="1"/>
              </p:cNvSpPr>
              <p:nvPr/>
            </p:nvSpPr>
            <p:spPr>
              <a:xfrm>
                <a:off x="4249711" y="4956245"/>
                <a:ext cx="2979470" cy="524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26A19C-71AA-0610-09F2-0EA9A87F4F0F}"/>
                  </a:ext>
                </a:extLst>
              </p:cNvPr>
              <p:cNvSpPr txBox="1"/>
              <p:nvPr/>
            </p:nvSpPr>
            <p:spPr>
              <a:xfrm>
                <a:off x="4249711" y="5784745"/>
                <a:ext cx="305532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.25</m:t>
                          </m:r>
                        </m:den>
                      </m:f>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=2.0</m:t>
                      </m:r>
                    </m:oMath>
                  </m:oMathPara>
                </a14:m>
                <a:endParaRPr lang="en-US" dirty="0"/>
              </a:p>
            </p:txBody>
          </p:sp>
        </mc:Choice>
        <mc:Fallback xmlns="">
          <p:sp>
            <p:nvSpPr>
              <p:cNvPr id="21" name="TextBox 20">
                <a:extLst>
                  <a:ext uri="{FF2B5EF4-FFF2-40B4-BE49-F238E27FC236}">
                    <a16:creationId xmlns:a16="http://schemas.microsoft.com/office/drawing/2014/main" id="{3526A19C-71AA-0610-09F2-0EA9A87F4F0F}"/>
                  </a:ext>
                </a:extLst>
              </p:cNvPr>
              <p:cNvSpPr txBox="1">
                <a:spLocks noRot="1" noChangeAspect="1" noMove="1" noResize="1" noEditPoints="1" noAdjustHandles="1" noChangeArrowheads="1" noChangeShapeType="1" noTextEdit="1"/>
              </p:cNvSpPr>
              <p:nvPr/>
            </p:nvSpPr>
            <p:spPr>
              <a:xfrm>
                <a:off x="4249711" y="5784745"/>
                <a:ext cx="3055324" cy="520463"/>
              </a:xfrm>
              <a:prstGeom prst="rect">
                <a:avLst/>
              </a:prstGeom>
              <a:blipFill>
                <a:blip r:embed="rId8"/>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6C854B03-B5B9-CE4A-145D-DC301FE6745C}"/>
              </a:ext>
            </a:extLst>
          </p:cNvPr>
          <p:cNvPicPr>
            <a:picLocks noChangeAspect="1"/>
          </p:cNvPicPr>
          <p:nvPr/>
        </p:nvPicPr>
        <p:blipFill>
          <a:blip r:embed="rId9"/>
          <a:stretch>
            <a:fillRect/>
          </a:stretch>
        </p:blipFill>
        <p:spPr>
          <a:xfrm>
            <a:off x="2935692" y="1444650"/>
            <a:ext cx="3802397" cy="449675"/>
          </a:xfrm>
          <a:prstGeom prst="rect">
            <a:avLst/>
          </a:prstGeom>
        </p:spPr>
      </p:pic>
      <p:pic>
        <p:nvPicPr>
          <p:cNvPr id="54" name="Picture 53">
            <a:extLst>
              <a:ext uri="{FF2B5EF4-FFF2-40B4-BE49-F238E27FC236}">
                <a16:creationId xmlns:a16="http://schemas.microsoft.com/office/drawing/2014/main" id="{F2E2A1A0-EE97-6CCD-A039-1E9129CA0FAE}"/>
              </a:ext>
            </a:extLst>
          </p:cNvPr>
          <p:cNvPicPr>
            <a:picLocks noChangeAspect="1"/>
          </p:cNvPicPr>
          <p:nvPr/>
        </p:nvPicPr>
        <p:blipFill>
          <a:blip r:embed="rId10"/>
          <a:stretch>
            <a:fillRect/>
          </a:stretch>
        </p:blipFill>
        <p:spPr>
          <a:xfrm>
            <a:off x="5443471" y="3330996"/>
            <a:ext cx="3394168" cy="925225"/>
          </a:xfrm>
          <a:prstGeom prst="rect">
            <a:avLst/>
          </a:prstGeom>
        </p:spPr>
      </p:pic>
      <p:cxnSp>
        <p:nvCxnSpPr>
          <p:cNvPr id="55" name="Straight Arrow Connector 54">
            <a:extLst>
              <a:ext uri="{FF2B5EF4-FFF2-40B4-BE49-F238E27FC236}">
                <a16:creationId xmlns:a16="http://schemas.microsoft.com/office/drawing/2014/main" id="{E88FDC6A-1138-DB78-4491-74E540E3DA82}"/>
              </a:ext>
            </a:extLst>
          </p:cNvPr>
          <p:cNvCxnSpPr>
            <a:cxnSpLocks/>
          </p:cNvCxnSpPr>
          <p:nvPr/>
        </p:nvCxnSpPr>
        <p:spPr>
          <a:xfrm flipH="1">
            <a:off x="4572000" y="3742466"/>
            <a:ext cx="883444" cy="67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7B53329-1193-D99A-8214-7E46ED8B3E09}"/>
              </a:ext>
            </a:extLst>
          </p:cNvPr>
          <p:cNvSpPr/>
          <p:nvPr/>
        </p:nvSpPr>
        <p:spPr>
          <a:xfrm>
            <a:off x="1783830" y="3429000"/>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1ED8AB-2686-CF32-8355-64B8F6F1860A}"/>
              </a:ext>
            </a:extLst>
          </p:cNvPr>
          <p:cNvSpPr/>
          <p:nvPr/>
        </p:nvSpPr>
        <p:spPr>
          <a:xfrm>
            <a:off x="6923197" y="5894564"/>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0E9235B6-9863-BD88-560E-C414CD9C597E}"/>
              </a:ext>
            </a:extLst>
          </p:cNvPr>
          <p:cNvCxnSpPr>
            <a:stCxn id="60" idx="2"/>
            <a:endCxn id="59" idx="2"/>
          </p:cNvCxnSpPr>
          <p:nvPr/>
        </p:nvCxnSpPr>
        <p:spPr>
          <a:xfrm rot="5400000" flipH="1">
            <a:off x="3187277" y="2332850"/>
            <a:ext cx="2628324" cy="5225355"/>
          </a:xfrm>
          <a:prstGeom prst="bentConnector3">
            <a:avLst>
              <a:gd name="adj1" fmla="val -8698"/>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8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barn(inVertical)">
                                      <p:cBhvr>
                                        <p:cTn id="51" dur="500"/>
                                        <p:tgtEl>
                                          <p:spTgt spid="60"/>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right)">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6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90C07-6113-2186-9366-1C747DE91D9E}"/>
              </a:ext>
            </a:extLst>
          </p:cNvPr>
          <p:cNvPicPr>
            <a:picLocks noChangeAspect="1"/>
          </p:cNvPicPr>
          <p:nvPr/>
        </p:nvPicPr>
        <p:blipFill>
          <a:blip r:embed="rId3"/>
          <a:stretch>
            <a:fillRect/>
          </a:stretch>
        </p:blipFill>
        <p:spPr>
          <a:xfrm>
            <a:off x="2139578" y="1628543"/>
            <a:ext cx="4864845" cy="4727808"/>
          </a:xfrm>
          <a:prstGeom prst="rect">
            <a:avLst/>
          </a:prstGeom>
          <a:ln>
            <a:solidFill>
              <a:schemeClr val="tx1"/>
            </a:solidFill>
          </a:ln>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grpSp>
        <p:nvGrpSpPr>
          <p:cNvPr id="10" name="Group 9">
            <a:extLst>
              <a:ext uri="{FF2B5EF4-FFF2-40B4-BE49-F238E27FC236}">
                <a16:creationId xmlns:a16="http://schemas.microsoft.com/office/drawing/2014/main" id="{3B8BD558-B3BF-95E1-CD77-DD1FEB59979C}"/>
              </a:ext>
            </a:extLst>
          </p:cNvPr>
          <p:cNvGrpSpPr/>
          <p:nvPr/>
        </p:nvGrpSpPr>
        <p:grpSpPr>
          <a:xfrm>
            <a:off x="6285485" y="1586598"/>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708757" y="2441178"/>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279620" y="5860273"/>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315051" y="5937784"/>
            <a:ext cx="904680"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EC5F2B-D48A-F639-A468-9AEB3CBFB87C}"/>
              </a:ext>
            </a:extLst>
          </p:cNvPr>
          <p:cNvSpPr/>
          <p:nvPr/>
        </p:nvSpPr>
        <p:spPr>
          <a:xfrm>
            <a:off x="4594621" y="1664108"/>
            <a:ext cx="406004"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59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6B078-ED74-BD6E-FCBF-557C5B05CDE8}"/>
              </a:ext>
            </a:extLst>
          </p:cNvPr>
          <p:cNvPicPr>
            <a:picLocks noChangeAspect="1"/>
          </p:cNvPicPr>
          <p:nvPr/>
        </p:nvPicPr>
        <p:blipFill>
          <a:blip r:embed="rId3"/>
          <a:stretch>
            <a:fillRect/>
          </a:stretch>
        </p:blipFill>
        <p:spPr>
          <a:xfrm>
            <a:off x="715780" y="1651491"/>
            <a:ext cx="7712439" cy="2262763"/>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4"/>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4249711" y="4374927"/>
                <a:ext cx="1302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9</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4249711" y="4374927"/>
                <a:ext cx="1302601" cy="276999"/>
              </a:xfrm>
              <a:prstGeom prst="rect">
                <a:avLst/>
              </a:prstGeom>
              <a:blipFill>
                <a:blip r:embed="rId5"/>
                <a:stretch>
                  <a:fillRect l="-3738" r="-140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4249711" y="4956245"/>
                <a:ext cx="310771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4</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8</m:t>
                          </m:r>
                        </m:den>
                      </m:f>
                      <m:r>
                        <a:rPr lang="en-US" b="0" i="1" smtClean="0">
                          <a:latin typeface="Cambria Math" panose="02040503050406030204" pitchFamily="18" charset="0"/>
                        </a:rPr>
                        <m:t>=1.125</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4249711" y="4956245"/>
                <a:ext cx="3107710"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4249711" y="5784745"/>
                <a:ext cx="344004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25</m:t>
                          </m:r>
                        </m:den>
                      </m:f>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=4.0</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4249711" y="5784745"/>
                <a:ext cx="3440044" cy="520463"/>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3DACB58-0F8E-E5F3-3826-25110826680A}"/>
              </a:ext>
            </a:extLst>
          </p:cNvPr>
          <p:cNvSpPr/>
          <p:nvPr/>
        </p:nvSpPr>
        <p:spPr>
          <a:xfrm>
            <a:off x="1888761" y="3681993"/>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F4DF0D-7D8D-F618-4328-CDB7FA97D545}"/>
              </a:ext>
            </a:extLst>
          </p:cNvPr>
          <p:cNvSpPr/>
          <p:nvPr/>
        </p:nvSpPr>
        <p:spPr>
          <a:xfrm>
            <a:off x="7243266" y="5895113"/>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F0035800-A7E9-FFEC-0499-84EB3AB6A791}"/>
              </a:ext>
            </a:extLst>
          </p:cNvPr>
          <p:cNvCxnSpPr>
            <a:stCxn id="18" idx="2"/>
            <a:endCxn id="17" idx="2"/>
          </p:cNvCxnSpPr>
          <p:nvPr/>
        </p:nvCxnSpPr>
        <p:spPr>
          <a:xfrm rot="5400000" flipH="1">
            <a:off x="3525999" y="2352052"/>
            <a:ext cx="2375880" cy="5440493"/>
          </a:xfrm>
          <a:prstGeom prst="bentConnector3">
            <a:avLst>
              <a:gd name="adj1" fmla="val -962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7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16" presetClass="entr" presetSubtype="2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94AE9-897E-1FF6-8721-C8E49D5A461F}"/>
              </a:ext>
            </a:extLst>
          </p:cNvPr>
          <p:cNvPicPr>
            <a:picLocks noChangeAspect="1"/>
          </p:cNvPicPr>
          <p:nvPr/>
        </p:nvPicPr>
        <p:blipFill>
          <a:blip r:embed="rId3"/>
          <a:stretch>
            <a:fillRect/>
          </a:stretch>
        </p:blipFill>
        <p:spPr>
          <a:xfrm>
            <a:off x="2099747" y="1602901"/>
            <a:ext cx="4944506" cy="475345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34</a:t>
            </a:fld>
            <a:endParaRPr lang="en-US" dirty="0"/>
          </a:p>
        </p:txBody>
      </p:sp>
      <p:grpSp>
        <p:nvGrpSpPr>
          <p:cNvPr id="10" name="Group 9">
            <a:extLst>
              <a:ext uri="{FF2B5EF4-FFF2-40B4-BE49-F238E27FC236}">
                <a16:creationId xmlns:a16="http://schemas.microsoft.com/office/drawing/2014/main" id="{3B8BD558-B3BF-95E1-CD77-DD1FEB59979C}"/>
              </a:ext>
            </a:extLst>
          </p:cNvPr>
          <p:cNvGrpSpPr/>
          <p:nvPr/>
        </p:nvGrpSpPr>
        <p:grpSpPr>
          <a:xfrm>
            <a:off x="6691297" y="1556934"/>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733090" y="2418692"/>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440783" y="5830214"/>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292566" y="5915219"/>
            <a:ext cx="1167008"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D6C34E-85F6-9A46-DC7B-E4F70D9E00B1}"/>
              </a:ext>
            </a:extLst>
          </p:cNvPr>
          <p:cNvSpPr/>
          <p:nvPr/>
        </p:nvSpPr>
        <p:spPr>
          <a:xfrm>
            <a:off x="4545836" y="1634444"/>
            <a:ext cx="766145"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94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inVertic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C12723-D848-6CA2-1551-F21F60C9F1AA}"/>
              </a:ext>
            </a:extLst>
          </p:cNvPr>
          <p:cNvPicPr>
            <a:picLocks noChangeAspect="1"/>
          </p:cNvPicPr>
          <p:nvPr/>
        </p:nvPicPr>
        <p:blipFill>
          <a:blip r:embed="rId3"/>
          <a:stretch>
            <a:fillRect/>
          </a:stretch>
        </p:blipFill>
        <p:spPr>
          <a:xfrm>
            <a:off x="2633905" y="2571237"/>
            <a:ext cx="3876190" cy="571429"/>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35</a:t>
            </a:fld>
            <a:endParaRPr lang="en-US" dirty="0"/>
          </a:p>
        </p:txBody>
      </p:sp>
      <p:cxnSp>
        <p:nvCxnSpPr>
          <p:cNvPr id="11" name="Straight Arrow Connector 10">
            <a:extLst>
              <a:ext uri="{FF2B5EF4-FFF2-40B4-BE49-F238E27FC236}">
                <a16:creationId xmlns:a16="http://schemas.microsoft.com/office/drawing/2014/main" id="{BC2B3B7D-0D0B-1EF3-3736-5048EAB2BE6B}"/>
              </a:ext>
            </a:extLst>
          </p:cNvPr>
          <p:cNvCxnSpPr/>
          <p:nvPr/>
        </p:nvCxnSpPr>
        <p:spPr>
          <a:xfrm flipH="1" flipV="1">
            <a:off x="4901011" y="3064391"/>
            <a:ext cx="689547" cy="730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7678E2-9B6E-DCD2-F1F2-A958352FFE45}"/>
              </a:ext>
            </a:extLst>
          </p:cNvPr>
          <p:cNvGrpSpPr/>
          <p:nvPr/>
        </p:nvGrpSpPr>
        <p:grpSpPr>
          <a:xfrm>
            <a:off x="1566474" y="3790315"/>
            <a:ext cx="6052939" cy="2511535"/>
            <a:chOff x="1566474" y="3790315"/>
            <a:chExt cx="6052939" cy="251153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1566474" y="3790315"/>
                  <a:ext cx="747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=16</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1566474" y="3790315"/>
                  <a:ext cx="747769" cy="276999"/>
                </a:xfrm>
                <a:prstGeom prst="rect">
                  <a:avLst/>
                </a:prstGeom>
                <a:blipFill>
                  <a:blip r:embed="rId4"/>
                  <a:stretch>
                    <a:fillRect l="-4065" r="-65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1566474" y="4371633"/>
                  <a:ext cx="33544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1001110111011101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40413</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1566474" y="4371633"/>
                  <a:ext cx="3354444" cy="276999"/>
                </a:xfrm>
                <a:prstGeom prst="rect">
                  <a:avLst/>
                </a:prstGeom>
                <a:blipFill>
                  <a:blip r:embed="rId5"/>
                  <a:stretch>
                    <a:fillRect l="-1273" r="-36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1566474" y="4952951"/>
                  <a:ext cx="489717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40413</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16</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15</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r>
                              <a:rPr lang="en-US" b="0" i="1" smtClean="0">
                                <a:latin typeface="Cambria Math" panose="02040503050406030204" pitchFamily="18" charset="0"/>
                              </a:rPr>
                              <m:t>32768</m:t>
                            </m:r>
                          </m:den>
                        </m:f>
                        <m:r>
                          <a:rPr lang="en-US" b="0" i="1" smtClean="0">
                            <a:latin typeface="Cambria Math" panose="02040503050406030204" pitchFamily="18" charset="0"/>
                          </a:rPr>
                          <m:t>=1.2333069</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1566474" y="4952951"/>
                  <a:ext cx="4897174"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1566474" y="5781451"/>
                  <a:ext cx="60529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1.2333069</m:t>
                            </m:r>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.2333069</m:t>
                            </m:r>
                          </m:den>
                        </m:f>
                        <m:r>
                          <a:rPr lang="en-US" b="0" i="1" smtClean="0">
                            <a:latin typeface="Cambria Math" panose="02040503050406030204" pitchFamily="18" charset="0"/>
                          </a:rPr>
                          <m:t>=</m:t>
                        </m:r>
                        <m:r>
                          <a:rPr lang="en-US" i="1">
                            <a:latin typeface="Cambria Math" panose="02040503050406030204" pitchFamily="18" charset="0"/>
                          </a:rPr>
                          <m:t>4.2179471</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2.1431001</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1566474" y="5781451"/>
                  <a:ext cx="6052939" cy="520399"/>
                </a:xfrm>
                <a:prstGeom prst="rect">
                  <a:avLst/>
                </a:prstGeom>
                <a:blipFill>
                  <a:blip r:embed="rId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39C9CF2A-D9D6-8E93-C8DD-36F481AE0B9D}"/>
              </a:ext>
            </a:extLst>
          </p:cNvPr>
          <p:cNvSpPr txBox="1"/>
          <p:nvPr/>
        </p:nvSpPr>
        <p:spPr>
          <a:xfrm>
            <a:off x="2642016" y="1661598"/>
            <a:ext cx="3859968" cy="646331"/>
          </a:xfrm>
          <a:prstGeom prst="rect">
            <a:avLst/>
          </a:prstGeom>
          <a:noFill/>
        </p:spPr>
        <p:txBody>
          <a:bodyPr wrap="square" rtlCol="0">
            <a:spAutoFit/>
          </a:bodyPr>
          <a:lstStyle/>
          <a:p>
            <a:pPr algn="ctr"/>
            <a:r>
              <a:rPr lang="en-US" dirty="0"/>
              <a:t>With 16 qubits and 50+ quantum gates, we can no longer draw the circuit</a:t>
            </a:r>
          </a:p>
        </p:txBody>
      </p:sp>
      <p:sp>
        <p:nvSpPr>
          <p:cNvPr id="10" name="TextBox 9">
            <a:extLst>
              <a:ext uri="{FF2B5EF4-FFF2-40B4-BE49-F238E27FC236}">
                <a16:creationId xmlns:a16="http://schemas.microsoft.com/office/drawing/2014/main" id="{F82D795C-11DB-4E0E-95D8-97BFF7D1539D}"/>
              </a:ext>
            </a:extLst>
          </p:cNvPr>
          <p:cNvSpPr txBox="1"/>
          <p:nvPr/>
        </p:nvSpPr>
        <p:spPr>
          <a:xfrm>
            <a:off x="6768059" y="3538509"/>
            <a:ext cx="1747291" cy="1477328"/>
          </a:xfrm>
          <a:prstGeom prst="rect">
            <a:avLst/>
          </a:prstGeom>
          <a:noFill/>
        </p:spPr>
        <p:txBody>
          <a:bodyPr wrap="square" rtlCol="0">
            <a:spAutoFit/>
          </a:bodyPr>
          <a:lstStyle/>
          <a:p>
            <a:pPr algn="ctr"/>
            <a:r>
              <a:rPr lang="en-US" dirty="0">
                <a:solidFill>
                  <a:srgbClr val="7030A0"/>
                </a:solidFill>
              </a:rPr>
              <a:t>The </a:t>
            </a:r>
            <a:r>
              <a:rPr lang="en-US" b="1" dirty="0">
                <a:solidFill>
                  <a:srgbClr val="7030A0"/>
                </a:solidFill>
              </a:rPr>
              <a:t>more</a:t>
            </a:r>
            <a:r>
              <a:rPr lang="en-US" dirty="0">
                <a:solidFill>
                  <a:srgbClr val="7030A0"/>
                </a:solidFill>
              </a:rPr>
              <a:t> qubits we use the more </a:t>
            </a:r>
            <a:r>
              <a:rPr lang="en-US" u="sng" dirty="0">
                <a:solidFill>
                  <a:srgbClr val="7030A0"/>
                </a:solidFill>
              </a:rPr>
              <a:t>precise</a:t>
            </a:r>
            <a:r>
              <a:rPr lang="en-US" dirty="0">
                <a:solidFill>
                  <a:srgbClr val="7030A0"/>
                </a:solidFill>
              </a:rPr>
              <a:t> we can be in our phase estimation</a:t>
            </a:r>
          </a:p>
        </p:txBody>
      </p:sp>
      <p:sp>
        <p:nvSpPr>
          <p:cNvPr id="17" name="Rectangle 16">
            <a:extLst>
              <a:ext uri="{FF2B5EF4-FFF2-40B4-BE49-F238E27FC236}">
                <a16:creationId xmlns:a16="http://schemas.microsoft.com/office/drawing/2014/main" id="{592E07FE-6ADB-CF85-A9E2-95E5E5280DE3}"/>
              </a:ext>
            </a:extLst>
          </p:cNvPr>
          <p:cNvSpPr/>
          <p:nvPr/>
        </p:nvSpPr>
        <p:spPr>
          <a:xfrm>
            <a:off x="6353019" y="2856951"/>
            <a:ext cx="209862" cy="285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977D7B-5E7D-F259-5831-47641E6DF8F0}"/>
              </a:ext>
            </a:extLst>
          </p:cNvPr>
          <p:cNvSpPr/>
          <p:nvPr/>
        </p:nvSpPr>
        <p:spPr>
          <a:xfrm>
            <a:off x="6457951" y="5881572"/>
            <a:ext cx="1183754"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AA95EA79-EEDD-DE4D-6204-727B7816816D}"/>
              </a:ext>
            </a:extLst>
          </p:cNvPr>
          <p:cNvCxnSpPr>
            <a:cxnSpLocks/>
            <a:stCxn id="18" idx="3"/>
            <a:endCxn id="17" idx="3"/>
          </p:cNvCxnSpPr>
          <p:nvPr/>
        </p:nvCxnSpPr>
        <p:spPr>
          <a:xfrm flipH="1" flipV="1">
            <a:off x="6562881" y="2999809"/>
            <a:ext cx="1078824" cy="3064326"/>
          </a:xfrm>
          <a:prstGeom prst="bentConnector3">
            <a:avLst>
              <a:gd name="adj1" fmla="val -10317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1500"/>
                            </p:stCondLst>
                            <p:childTnLst>
                              <p:par>
                                <p:cTn id="31" presetID="2" presetClass="entr" presetSubtype="2"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5"/>
            <a:ext cx="7886700" cy="2678919"/>
          </a:xfrm>
        </p:spPr>
        <p:txBody>
          <a:bodyPr>
            <a:noAutofit/>
          </a:bodyPr>
          <a:lstStyle/>
          <a:p>
            <a:pPr>
              <a:spcBef>
                <a:spcPts val="0"/>
              </a:spcBef>
              <a:spcAft>
                <a:spcPts val="1200"/>
              </a:spcAft>
            </a:pPr>
            <a:r>
              <a:rPr lang="en-US" sz="2000" dirty="0"/>
              <a:t>In quantum mechanics, a </a:t>
            </a:r>
            <a:r>
              <a:rPr lang="en-US" sz="2000" b="1" dirty="0"/>
              <a:t>Hamiltonian operator </a:t>
            </a:r>
            <a:r>
              <a:rPr lang="en-US" sz="2000" dirty="0"/>
              <a:t>represents a physical system's total energy, and being a </a:t>
            </a:r>
            <a:r>
              <a:rPr lang="en-US" sz="2000" b="1" dirty="0">
                <a:solidFill>
                  <a:srgbClr val="7030A0"/>
                </a:solidFill>
              </a:rPr>
              <a:t>Hermitian</a:t>
            </a:r>
            <a:r>
              <a:rPr lang="en-US" sz="2000" dirty="0"/>
              <a:t> operator, it has all real </a:t>
            </a:r>
            <a:r>
              <a:rPr lang="en-US" sz="2000" b="1" dirty="0">
                <a:solidFill>
                  <a:srgbClr val="00B050"/>
                </a:solidFill>
              </a:rPr>
              <a:t>eigenvalues</a:t>
            </a:r>
            <a:r>
              <a:rPr lang="en-US" sz="2000" dirty="0"/>
              <a:t>. The </a:t>
            </a:r>
            <a:r>
              <a:rPr lang="en-US" sz="2000" b="1" dirty="0">
                <a:solidFill>
                  <a:srgbClr val="0070C0"/>
                </a:solidFill>
              </a:rPr>
              <a:t>eigenvectors</a:t>
            </a:r>
            <a:r>
              <a:rPr lang="en-US" sz="2000" dirty="0"/>
              <a:t> of the Hamiltonian operator represent the possible states in which those specific energy values can be measured</a:t>
            </a:r>
          </a:p>
          <a:p>
            <a:pPr>
              <a:spcBef>
                <a:spcPts val="0"/>
              </a:spcBef>
              <a:spcAft>
                <a:spcPts val="1200"/>
              </a:spcAft>
            </a:pPr>
            <a:r>
              <a:rPr lang="en-US" sz="2000" dirty="0"/>
              <a:t>Therefore, to determine the </a:t>
            </a:r>
            <a:r>
              <a:rPr lang="en-US" sz="2000" i="1" dirty="0"/>
              <a:t>observable</a:t>
            </a:r>
            <a:r>
              <a:rPr lang="en-US" sz="2000" dirty="0"/>
              <a:t> properties of a system described by a Hamiltonian, one must find the eigenvalues and eigenvectors of the Hamiltonian operator, aka its </a:t>
            </a:r>
            <a:r>
              <a:rPr lang="en-US" sz="2000" b="1" dirty="0"/>
              <a:t>eigensystem</a:t>
            </a: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36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75A87-A7A8-A98A-F441-38B92D1AC346}"/>
                  </a:ext>
                </a:extLst>
              </p:cNvPr>
              <p:cNvSpPr txBox="1"/>
              <p:nvPr/>
            </p:nvSpPr>
            <p:spPr>
              <a:xfrm>
                <a:off x="4516950" y="4983721"/>
                <a:ext cx="1980414"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d>
                        <m:dPr>
                          <m:begChr m:val="["/>
                          <m:endChr m:val="]"/>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𝜓</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dirty="0"/>
              </a:p>
            </p:txBody>
          </p:sp>
        </mc:Choice>
        <mc:Fallback xmlns="">
          <p:sp>
            <p:nvSpPr>
              <p:cNvPr id="6" name="TextBox 5">
                <a:extLst>
                  <a:ext uri="{FF2B5EF4-FFF2-40B4-BE49-F238E27FC236}">
                    <a16:creationId xmlns:a16="http://schemas.microsoft.com/office/drawing/2014/main" id="{29975A87-A7A8-A98A-F441-38B92D1AC346}"/>
                  </a:ext>
                </a:extLst>
              </p:cNvPr>
              <p:cNvSpPr txBox="1">
                <a:spLocks noRot="1" noChangeAspect="1" noMove="1" noResize="1" noEditPoints="1" noAdjustHandles="1" noChangeArrowheads="1" noChangeShapeType="1" noTextEdit="1"/>
              </p:cNvSpPr>
              <p:nvPr/>
            </p:nvSpPr>
            <p:spPr>
              <a:xfrm>
                <a:off x="4516950" y="4983721"/>
                <a:ext cx="1980414" cy="284437"/>
              </a:xfrm>
              <a:prstGeom prst="rect">
                <a:avLst/>
              </a:prstGeom>
              <a:blipFill>
                <a:blip r:embed="rId3"/>
                <a:stretch>
                  <a:fillRect l="-2462" t="-19565"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5F99EC-471B-7671-7A57-BC1523E77291}"/>
                  </a:ext>
                </a:extLst>
              </p:cNvPr>
              <p:cNvSpPr txBox="1"/>
              <p:nvPr/>
            </p:nvSpPr>
            <p:spPr>
              <a:xfrm>
                <a:off x="4369466" y="5677689"/>
                <a:ext cx="3905813"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r>
                  <a:rPr lang="en-US" dirty="0"/>
                  <a:t> = Eigen</a:t>
                </a:r>
                <a:r>
                  <a:rPr lang="en-US" b="1" dirty="0"/>
                  <a:t>functions</a:t>
                </a:r>
                <a:r>
                  <a:rPr lang="en-US" dirty="0"/>
                  <a:t> of the Hamiltonian</a:t>
                </a:r>
              </a:p>
            </p:txBody>
          </p:sp>
        </mc:Choice>
        <mc:Fallback xmlns="">
          <p:sp>
            <p:nvSpPr>
              <p:cNvPr id="7" name="TextBox 6">
                <a:extLst>
                  <a:ext uri="{FF2B5EF4-FFF2-40B4-BE49-F238E27FC236}">
                    <a16:creationId xmlns:a16="http://schemas.microsoft.com/office/drawing/2014/main" id="{BB5F99EC-471B-7671-7A57-BC1523E77291}"/>
                  </a:ext>
                </a:extLst>
              </p:cNvPr>
              <p:cNvSpPr txBox="1">
                <a:spLocks noRot="1" noChangeAspect="1" noMove="1" noResize="1" noEditPoints="1" noAdjustHandles="1" noChangeArrowheads="1" noChangeShapeType="1" noTextEdit="1"/>
              </p:cNvSpPr>
              <p:nvPr/>
            </p:nvSpPr>
            <p:spPr>
              <a:xfrm>
                <a:off x="4369466" y="5677689"/>
                <a:ext cx="3905813" cy="276999"/>
              </a:xfrm>
              <a:prstGeom prst="rect">
                <a:avLst/>
              </a:prstGeom>
              <a:blipFill>
                <a:blip r:embed="rId4"/>
                <a:stretch>
                  <a:fillRect l="-2813" t="-28261" r="-359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AAEAAD-BB7B-D9C6-E379-FC67944939BA}"/>
                  </a:ext>
                </a:extLst>
              </p:cNvPr>
              <p:cNvSpPr txBox="1"/>
              <p:nvPr/>
            </p:nvSpPr>
            <p:spPr>
              <a:xfrm>
                <a:off x="4767672" y="6087220"/>
                <a:ext cx="323248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𝐸</m:t>
                    </m:r>
                  </m:oMath>
                </a14:m>
                <a:r>
                  <a:rPr lang="en-US" dirty="0"/>
                  <a:t>= Eigen</a:t>
                </a:r>
                <a:r>
                  <a:rPr lang="en-US" b="1" dirty="0"/>
                  <a:t>values</a:t>
                </a:r>
                <a:r>
                  <a:rPr lang="en-US" dirty="0"/>
                  <a:t> of the Hamiltonian</a:t>
                </a:r>
              </a:p>
            </p:txBody>
          </p:sp>
        </mc:Choice>
        <mc:Fallback xmlns="">
          <p:sp>
            <p:nvSpPr>
              <p:cNvPr id="8" name="TextBox 7">
                <a:extLst>
                  <a:ext uri="{FF2B5EF4-FFF2-40B4-BE49-F238E27FC236}">
                    <a16:creationId xmlns:a16="http://schemas.microsoft.com/office/drawing/2014/main" id="{6AAAEAAD-BB7B-D9C6-E379-FC67944939BA}"/>
                  </a:ext>
                </a:extLst>
              </p:cNvPr>
              <p:cNvSpPr txBox="1">
                <a:spLocks noRot="1" noChangeAspect="1" noMove="1" noResize="1" noEditPoints="1" noAdjustHandles="1" noChangeArrowheads="1" noChangeShapeType="1" noTextEdit="1"/>
              </p:cNvSpPr>
              <p:nvPr/>
            </p:nvSpPr>
            <p:spPr>
              <a:xfrm>
                <a:off x="4767672" y="6087220"/>
                <a:ext cx="3232488" cy="276999"/>
              </a:xfrm>
              <a:prstGeom prst="rect">
                <a:avLst/>
              </a:prstGeom>
              <a:blipFill>
                <a:blip r:embed="rId5"/>
                <a:stretch>
                  <a:fillRect l="-2453" t="-28889" r="-4717" b="-51111"/>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DB717976-5940-82DB-A95E-4A057D101ABB}"/>
              </a:ext>
            </a:extLst>
          </p:cNvPr>
          <p:cNvCxnSpPr>
            <a:cxnSpLocks/>
          </p:cNvCxnSpPr>
          <p:nvPr/>
        </p:nvCxnSpPr>
        <p:spPr>
          <a:xfrm rot="5400000" flipH="1" flipV="1">
            <a:off x="5186575" y="4409961"/>
            <a:ext cx="12700" cy="1088529"/>
          </a:xfrm>
          <a:prstGeom prst="bentConnector3">
            <a:avLst>
              <a:gd name="adj1" fmla="val 180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310F77-8724-C7E1-1B7A-93DBC8A05725}"/>
                  </a:ext>
                </a:extLst>
              </p:cNvPr>
              <p:cNvSpPr txBox="1"/>
              <p:nvPr/>
            </p:nvSpPr>
            <p:spPr>
              <a:xfrm>
                <a:off x="6668641" y="4960576"/>
                <a:ext cx="1678844" cy="376770"/>
              </a:xfrm>
              <a:prstGeom prst="rect">
                <a:avLst/>
              </a:prstGeom>
              <a:noFill/>
            </p:spPr>
            <p:txBody>
              <a:bodyPr wrap="square" rtlCol="0">
                <a:spAutoFit/>
              </a:bodyPr>
              <a:lstStyle/>
              <a:p>
                <a:pPr algn="ctr"/>
                <a14:m>
                  <m:oMath xmlns:m="http://schemas.openxmlformats.org/officeDocument/2006/math">
                    <m:acc>
                      <m:accPr>
                        <m:chr m:val="̂"/>
                        <m:ctrlPr>
                          <a:rPr lang="en-US" i="1" smtClean="0">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𝐻</m:t>
                        </m:r>
                      </m:e>
                    </m:acc>
                  </m:oMath>
                </a14:m>
                <a:r>
                  <a:rPr lang="en-US" dirty="0">
                    <a:solidFill>
                      <a:srgbClr val="FF0000"/>
                    </a:solidFill>
                  </a:rPr>
                  <a:t> acts on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Ψ</m:t>
                    </m:r>
                  </m:oMath>
                </a14:m>
                <a:endParaRPr lang="en-US" dirty="0">
                  <a:solidFill>
                    <a:srgbClr val="FF0000"/>
                  </a:solidFill>
                </a:endParaRPr>
              </a:p>
            </p:txBody>
          </p:sp>
        </mc:Choice>
        <mc:Fallback xmlns="">
          <p:sp>
            <p:nvSpPr>
              <p:cNvPr id="10" name="TextBox 9">
                <a:extLst>
                  <a:ext uri="{FF2B5EF4-FFF2-40B4-BE49-F238E27FC236}">
                    <a16:creationId xmlns:a16="http://schemas.microsoft.com/office/drawing/2014/main" id="{DF310F77-8724-C7E1-1B7A-93DBC8A05725}"/>
                  </a:ext>
                </a:extLst>
              </p:cNvPr>
              <p:cNvSpPr txBox="1">
                <a:spLocks noRot="1" noChangeAspect="1" noMove="1" noResize="1" noEditPoints="1" noAdjustHandles="1" noChangeArrowheads="1" noChangeShapeType="1" noTextEdit="1"/>
              </p:cNvSpPr>
              <p:nvPr/>
            </p:nvSpPr>
            <p:spPr>
              <a:xfrm>
                <a:off x="6668641" y="4960576"/>
                <a:ext cx="1678844" cy="376770"/>
              </a:xfrm>
              <a:prstGeom prst="rect">
                <a:avLst/>
              </a:prstGeom>
              <a:blipFill>
                <a:blip r:embed="rId6"/>
                <a:stretch>
                  <a:fillRect t="-6452" b="-25806"/>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AEC0F9A5-0816-5E53-6B14-FF8E5C851DB4}"/>
              </a:ext>
            </a:extLst>
          </p:cNvPr>
          <p:cNvGrpSpPr/>
          <p:nvPr/>
        </p:nvGrpSpPr>
        <p:grpSpPr>
          <a:xfrm>
            <a:off x="867915" y="5725014"/>
            <a:ext cx="2298168" cy="944359"/>
            <a:chOff x="867915" y="5666773"/>
            <a:chExt cx="2298168" cy="9443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631101-543F-3AB6-79E4-202E8152C4D4}"/>
                    </a:ext>
                  </a:extLst>
                </p:cNvPr>
                <p:cNvSpPr txBox="1"/>
                <p:nvPr/>
              </p:nvSpPr>
              <p:spPr>
                <a:xfrm>
                  <a:off x="1588677" y="5666773"/>
                  <a:ext cx="85664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m:t>
                                </m:r>
                              </m:e>
                            </m:acc>
                          </m:e>
                          <m:e>
                            <m:r>
                              <a:rPr lang="en-US" i="1">
                                <a:latin typeface="Cambria Math" panose="02040503050406030204" pitchFamily="18" charset="0"/>
                                <a:ea typeface="Cambria Math" panose="02040503050406030204" pitchFamily="18" charset="0"/>
                              </a:rPr>
                              <m:t>𝜓</m:t>
                            </m:r>
                          </m:e>
                        </m:d>
                      </m:oMath>
                    </m:oMathPara>
                  </a14:m>
                  <a:endParaRPr lang="en-US" dirty="0"/>
                </a:p>
              </p:txBody>
            </p:sp>
          </mc:Choice>
          <mc:Fallback xmlns="">
            <p:sp>
              <p:nvSpPr>
                <p:cNvPr id="12" name="TextBox 11">
                  <a:extLst>
                    <a:ext uri="{FF2B5EF4-FFF2-40B4-BE49-F238E27FC236}">
                      <a16:creationId xmlns:a16="http://schemas.microsoft.com/office/drawing/2014/main" id="{BD631101-543F-3AB6-79E4-202E8152C4D4}"/>
                    </a:ext>
                  </a:extLst>
                </p:cNvPr>
                <p:cNvSpPr txBox="1">
                  <a:spLocks noRot="1" noChangeAspect="1" noMove="1" noResize="1" noEditPoints="1" noAdjustHandles="1" noChangeArrowheads="1" noChangeShapeType="1" noTextEdit="1"/>
                </p:cNvSpPr>
                <p:nvPr/>
              </p:nvSpPr>
              <p:spPr>
                <a:xfrm>
                  <a:off x="1588677" y="5666773"/>
                  <a:ext cx="856645" cy="312650"/>
                </a:xfrm>
                <a:prstGeom prst="rect">
                  <a:avLst/>
                </a:prstGeom>
                <a:blipFill>
                  <a:blip r:embed="rId7"/>
                  <a:stretch>
                    <a:fillRect t="-11765" b="-274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9B03071-B194-7794-0CA9-6A4B8E828837}"/>
                </a:ext>
              </a:extLst>
            </p:cNvPr>
            <p:cNvSpPr txBox="1"/>
            <p:nvPr/>
          </p:nvSpPr>
          <p:spPr>
            <a:xfrm>
              <a:off x="867915" y="5964801"/>
              <a:ext cx="2298168" cy="646331"/>
            </a:xfrm>
            <a:prstGeom prst="rect">
              <a:avLst/>
            </a:prstGeom>
            <a:noFill/>
          </p:spPr>
          <p:txBody>
            <a:bodyPr wrap="square" rtlCol="0">
              <a:spAutoFit/>
            </a:bodyPr>
            <a:lstStyle/>
            <a:p>
              <a:pPr algn="ctr"/>
              <a:r>
                <a:rPr lang="en-US" dirty="0">
                  <a:solidFill>
                    <a:srgbClr val="7030A0"/>
                  </a:solidFill>
                </a:rPr>
                <a:t>The expected value of an observable</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489D78-323B-3EB3-3EF5-6920344C0D3B}"/>
                  </a:ext>
                </a:extLst>
              </p:cNvPr>
              <p:cNvSpPr txBox="1"/>
              <p:nvPr/>
            </p:nvSpPr>
            <p:spPr>
              <a:xfrm>
                <a:off x="974095" y="4900134"/>
                <a:ext cx="231980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rPr>
                            <m:t>𝑚</m:t>
                          </m:r>
                        </m:den>
                      </m:f>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5" name="TextBox 4">
                <a:extLst>
                  <a:ext uri="{FF2B5EF4-FFF2-40B4-BE49-F238E27FC236}">
                    <a16:creationId xmlns:a16="http://schemas.microsoft.com/office/drawing/2014/main" id="{52489D78-323B-3EB3-3EF5-6920344C0D3B}"/>
                  </a:ext>
                </a:extLst>
              </p:cNvPr>
              <p:cNvSpPr txBox="1">
                <a:spLocks noRot="1" noChangeAspect="1" noMove="1" noResize="1" noEditPoints="1" noAdjustHandles="1" noChangeArrowheads="1" noChangeShapeType="1" noTextEdit="1"/>
              </p:cNvSpPr>
              <p:nvPr/>
            </p:nvSpPr>
            <p:spPr>
              <a:xfrm>
                <a:off x="974095" y="4900134"/>
                <a:ext cx="2319802" cy="555793"/>
              </a:xfrm>
              <a:prstGeom prst="rect">
                <a:avLst/>
              </a:prstGeom>
              <a:blipFill>
                <a:blip r:embed="rId8"/>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F71D3B4-0A13-71B6-BCF4-F927C3EB0094}"/>
              </a:ext>
            </a:extLst>
          </p:cNvPr>
          <p:cNvGrpSpPr/>
          <p:nvPr/>
        </p:nvGrpSpPr>
        <p:grpSpPr>
          <a:xfrm>
            <a:off x="2430415" y="4367090"/>
            <a:ext cx="1794933" cy="700510"/>
            <a:chOff x="2430415" y="4367090"/>
            <a:chExt cx="1794933" cy="700510"/>
          </a:xfrm>
        </p:grpSpPr>
        <p:sp>
          <p:nvSpPr>
            <p:cNvPr id="16" name="TextBox 15">
              <a:extLst>
                <a:ext uri="{FF2B5EF4-FFF2-40B4-BE49-F238E27FC236}">
                  <a16:creationId xmlns:a16="http://schemas.microsoft.com/office/drawing/2014/main" id="{B599B23F-F227-BEEC-AA58-3B0979484C49}"/>
                </a:ext>
              </a:extLst>
            </p:cNvPr>
            <p:cNvSpPr txBox="1"/>
            <p:nvPr/>
          </p:nvSpPr>
          <p:spPr>
            <a:xfrm>
              <a:off x="2430415" y="4367090"/>
              <a:ext cx="1794933" cy="338554"/>
            </a:xfrm>
            <a:prstGeom prst="rect">
              <a:avLst/>
            </a:prstGeom>
            <a:noFill/>
          </p:spPr>
          <p:txBody>
            <a:bodyPr wrap="square">
              <a:spAutoFit/>
            </a:bodyPr>
            <a:lstStyle/>
            <a:p>
              <a:pPr algn="ctr"/>
              <a:r>
                <a:rPr lang="en-US" sz="1600" b="1" dirty="0">
                  <a:solidFill>
                    <a:srgbClr val="7030A0"/>
                  </a:solidFill>
                </a:rPr>
                <a:t>Potential</a:t>
              </a:r>
              <a:r>
                <a:rPr lang="en-US" sz="1600" dirty="0">
                  <a:solidFill>
                    <a:srgbClr val="7030A0"/>
                  </a:solidFill>
                </a:rPr>
                <a:t> Function</a:t>
              </a:r>
              <a:endParaRPr lang="en-US" sz="1600" dirty="0"/>
            </a:p>
          </p:txBody>
        </p:sp>
        <p:cxnSp>
          <p:nvCxnSpPr>
            <p:cNvPr id="18" name="Straight Arrow Connector 17">
              <a:extLst>
                <a:ext uri="{FF2B5EF4-FFF2-40B4-BE49-F238E27FC236}">
                  <a16:creationId xmlns:a16="http://schemas.microsoft.com/office/drawing/2014/main" id="{5592982F-B45A-F8E6-61BC-0617BFFD6078}"/>
                </a:ext>
              </a:extLst>
            </p:cNvPr>
            <p:cNvCxnSpPr>
              <a:cxnSpLocks/>
              <a:stCxn id="16" idx="2"/>
            </p:cNvCxnSpPr>
            <p:nvPr/>
          </p:nvCxnSpPr>
          <p:spPr>
            <a:xfrm flipH="1">
              <a:off x="3028013" y="4705644"/>
              <a:ext cx="299869" cy="3619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2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043025"/>
              </a:xfrm>
            </p:spPr>
            <p:txBody>
              <a:bodyPr>
                <a:noAutofit/>
              </a:bodyPr>
              <a:lstStyle/>
              <a:p>
                <a:pPr>
                  <a:spcBef>
                    <a:spcPts val="0"/>
                  </a:spcBef>
                  <a:spcAft>
                    <a:spcPts val="1200"/>
                  </a:spcAft>
                </a:pPr>
                <a:r>
                  <a:rPr lang="en-US" sz="2000" dirty="0"/>
                  <a:t>A cosine </a:t>
                </a:r>
                <a:r>
                  <a:rPr lang="en-US" sz="2000" b="1" dirty="0"/>
                  <a:t>potential</a:t>
                </a:r>
                <a:r>
                  <a:rPr lang="en-US" sz="2000" dirty="0"/>
                  <a:t> typically appears in models of periodic systems, most notably in the </a:t>
                </a:r>
                <a:r>
                  <a:rPr lang="en-US" sz="2000" b="1" dirty="0">
                    <a:solidFill>
                      <a:srgbClr val="00B050"/>
                    </a:solidFill>
                  </a:rPr>
                  <a:t>Josephson junction </a:t>
                </a:r>
                <a:r>
                  <a:rPr lang="en-US" sz="2000" dirty="0"/>
                  <a:t>and condensed matter systems. The potential energy function in these systems can be represented as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𝐴</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𝑘𝑥</m:t>
                            </m:r>
                          </m:e>
                        </m:d>
                      </m:e>
                    </m:func>
                  </m:oMath>
                </a14:m>
                <a:r>
                  <a:rPr lang="en-US" sz="2000" dirty="0"/>
                  <a:t>, where x is the position</a:t>
                </a:r>
              </a:p>
              <a:p>
                <a:pPr>
                  <a:spcBef>
                    <a:spcPts val="0"/>
                  </a:spcBef>
                  <a:spcAft>
                    <a:spcPts val="1200"/>
                  </a:spcAft>
                </a:pPr>
                <a:r>
                  <a:rPr lang="en-US" sz="2000" dirty="0"/>
                  <a:t>In quantum mechanics, the energy eigenstates of a Hamiltonian are the solutions to the Schrödinger equation. Solving the Schrödinger equation for a system with a cosine potential is not straightforward and </a:t>
                </a:r>
                <a:r>
                  <a:rPr lang="en-US" sz="2000" b="1" dirty="0"/>
                  <a:t>cannot usually be done analytically</a:t>
                </a:r>
                <a:r>
                  <a:rPr lang="en-US" sz="2000" dirty="0"/>
                  <a:t>, except in some special cases or approximations</a:t>
                </a:r>
              </a:p>
              <a:p>
                <a:pPr>
                  <a:spcBef>
                    <a:spcPts val="0"/>
                  </a:spcBef>
                  <a:spcAft>
                    <a:spcPts val="1200"/>
                  </a:spcAft>
                </a:pPr>
                <a:r>
                  <a:rPr lang="en-US" sz="2000" dirty="0"/>
                  <a:t>The </a:t>
                </a:r>
                <a:r>
                  <a:rPr lang="en-US" sz="2000" i="1" dirty="0"/>
                  <a:t>lowest</a:t>
                </a:r>
                <a:r>
                  <a:rPr lang="en-US" sz="2000" dirty="0"/>
                  <a:t> energy eigenstate (the </a:t>
                </a:r>
                <a:r>
                  <a:rPr lang="en-US" sz="2000" u="sng" dirty="0"/>
                  <a:t>ground</a:t>
                </a:r>
                <a:r>
                  <a:rPr lang="en-US" sz="2000" dirty="0"/>
                  <a:t> </a:t>
                </a:r>
                <a:r>
                  <a:rPr lang="en-US" sz="2000" u="sng" dirty="0"/>
                  <a:t>state</a:t>
                </a:r>
                <a:r>
                  <a:rPr lang="en-US" sz="2000" dirty="0"/>
                  <a:t>) </a:t>
                </a:r>
                <a:r>
                  <a:rPr lang="en-US" sz="2000" dirty="0">
                    <a:solidFill>
                      <a:srgbClr val="FF0000"/>
                    </a:solidFill>
                  </a:rPr>
                  <a:t>of a Hamiltonian based upon a cosine potential is a non-trivial problem to solve exactly</a:t>
                </a:r>
                <a:r>
                  <a:rPr lang="en-US" sz="2000" dirty="0"/>
                  <a:t>.           We must use n</a:t>
                </a:r>
                <a:r>
                  <a:rPr lang="en-US" sz="2000" dirty="0">
                    <a:effectLst/>
                    <a:latin typeface="Calibri" panose="020F0502020204030204" pitchFamily="34" charset="0"/>
                    <a:ea typeface="Calibri" panose="020F0502020204030204" pitchFamily="34" charset="0"/>
                    <a:cs typeface="Times New Roman" panose="02020603050405020304" pitchFamily="18" charset="0"/>
                  </a:rPr>
                  <a:t>umerical methods or approximation methods, like perturbation theory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043025"/>
              </a:xfrm>
              <a:blipFill>
                <a:blip r:embed="rId3"/>
                <a:stretch>
                  <a:fillRect l="-696" t="-1506" r="-927" b="-6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8007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4"/>
            <a:ext cx="7886700" cy="4110481"/>
          </a:xfrm>
        </p:spPr>
        <p:txBody>
          <a:bodyPr>
            <a:noAutofit/>
          </a:bodyPr>
          <a:lstStyle/>
          <a:p>
            <a:pPr>
              <a:spcBef>
                <a:spcPts val="0"/>
              </a:spcBef>
              <a:spcAft>
                <a:spcPts val="1200"/>
              </a:spcAft>
            </a:pPr>
            <a:r>
              <a:rPr lang="en-US" sz="2000" dirty="0"/>
              <a:t>The </a:t>
            </a:r>
            <a:r>
              <a:rPr lang="en-US" sz="2000" b="1" dirty="0"/>
              <a:t>Hartree–</a:t>
            </a:r>
            <a:r>
              <a:rPr lang="en-US" sz="2000" b="1" dirty="0" err="1"/>
              <a:t>Fock</a:t>
            </a:r>
            <a:r>
              <a:rPr lang="en-US" sz="2000" b="1" dirty="0"/>
              <a:t> </a:t>
            </a:r>
            <a:r>
              <a:rPr lang="en-US" sz="2000" dirty="0"/>
              <a:t>method is typically used to solve the time-independent Schrödinger equation for a multi-electron atom. </a:t>
            </a:r>
            <a:r>
              <a:rPr lang="en-US" sz="2000" b="1" dirty="0">
                <a:solidFill>
                  <a:srgbClr val="FF0000"/>
                </a:solidFill>
              </a:rPr>
              <a:t>There are no known analytic solutions for many-electron systems</a:t>
            </a:r>
            <a:r>
              <a:rPr lang="en-US" sz="2000" dirty="0"/>
              <a:t>, so the problem must be estimated </a:t>
            </a:r>
            <a:r>
              <a:rPr lang="en-US" sz="2000" i="1" dirty="0"/>
              <a:t>numerically</a:t>
            </a:r>
            <a:r>
              <a:rPr lang="en-US" sz="2000" dirty="0"/>
              <a:t> using a nonlinear method</a:t>
            </a:r>
          </a:p>
          <a:p>
            <a:pPr>
              <a:spcBef>
                <a:spcPts val="0"/>
              </a:spcBef>
              <a:spcAft>
                <a:spcPts val="1200"/>
              </a:spcAft>
            </a:pPr>
            <a:r>
              <a:rPr lang="en-US" sz="2000" dirty="0"/>
              <a:t>As an example, the benzene molecule consists of 12 nuclei and 42 electrons. The Schrödinger equation, which must be solved to obtain the energy levels and wavefunction of this molecule, is a partial differential eigenvalue equation in the three-dimensional coordinates of the nuclei and electrons, giving 3 × 12 + 3 × 42 = 36 nuclear + 126 electronic = </a:t>
            </a:r>
            <a:r>
              <a:rPr lang="en-US" sz="2000" b="1" dirty="0">
                <a:solidFill>
                  <a:srgbClr val="7030A0"/>
                </a:solidFill>
              </a:rPr>
              <a:t>162 variables for the wave function</a:t>
            </a:r>
          </a:p>
          <a:p>
            <a:pPr>
              <a:spcBef>
                <a:spcPts val="0"/>
              </a:spcBef>
              <a:spcAft>
                <a:spcPts val="1200"/>
              </a:spcAft>
            </a:pPr>
            <a:r>
              <a:rPr lang="en-US" sz="2000" dirty="0"/>
              <a:t>The computational complexity, i.e., the computational power required to solve an eigenvalue equation, </a:t>
            </a:r>
            <a:r>
              <a:rPr lang="en-US" sz="2000" b="1" dirty="0">
                <a:solidFill>
                  <a:srgbClr val="0070C0"/>
                </a:solidFill>
              </a:rPr>
              <a:t>increases faster than the square of the number of coordinates</a:t>
            </a:r>
            <a:endParaRPr lang="en-US" sz="20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spTree>
    <p:extLst>
      <p:ext uri="{BB962C8B-B14F-4D97-AF65-F5344CB8AC3E}">
        <p14:creationId xmlns:p14="http://schemas.microsoft.com/office/powerpoint/2010/main" val="138403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In the context of quantum computing, the </a:t>
                </a:r>
                <a:r>
                  <a:rPr lang="en-US" sz="2000" b="1" dirty="0">
                    <a:solidFill>
                      <a:srgbClr val="00B050"/>
                    </a:solidFill>
                  </a:rPr>
                  <a:t>Variational Quantum Eigensolver (VQE)</a:t>
                </a:r>
                <a:r>
                  <a:rPr lang="en-US" sz="2000" dirty="0"/>
                  <a:t> algorithm can be used to estimate </a:t>
                </a:r>
                <a:r>
                  <a:rPr lang="en-US" sz="2000" b="1" dirty="0">
                    <a:solidFill>
                      <a:srgbClr val="FF0000"/>
                    </a:solidFill>
                  </a:rPr>
                  <a:t>the ground state energy</a:t>
                </a:r>
                <a:r>
                  <a:rPr lang="en-US" sz="2000" dirty="0"/>
                  <a:t>. This algorithm uses a </a:t>
                </a:r>
                <a:r>
                  <a:rPr lang="en-US" sz="2000" b="1" dirty="0">
                    <a:solidFill>
                      <a:srgbClr val="7030A0"/>
                    </a:solidFill>
                  </a:rPr>
                  <a:t>parameterized quantum circuit </a:t>
                </a:r>
                <a:r>
                  <a:rPr lang="en-US" sz="2000" dirty="0"/>
                  <a:t>to prepare a state </a:t>
                </a:r>
                <a14:m>
                  <m:oMath xmlns:m="http://schemas.openxmlformats.org/officeDocument/2006/math">
                    <m:d>
                      <m:dPr>
                        <m:begChr m:val=""/>
                        <m:endChr m:val="⟩"/>
                        <m:ctrlPr>
                          <a:rPr lang="en-US" sz="2000" i="1" smtClean="0">
                            <a:latin typeface="Cambria Math" panose="02040503050406030204" pitchFamily="18" charset="0"/>
                          </a:rPr>
                        </m:ctrlPr>
                      </m:dPr>
                      <m:e>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𝜓</m:t>
                            </m:r>
                          </m:e>
                        </m:d>
                      </m:e>
                    </m:d>
                  </m:oMath>
                </a14:m>
                <a:r>
                  <a:rPr lang="en-US" sz="2000" dirty="0"/>
                  <a:t> and then uses a </a:t>
                </a:r>
                <a:r>
                  <a:rPr lang="en-US" sz="2000" u="sng" dirty="0"/>
                  <a:t>classical</a:t>
                </a:r>
                <a:r>
                  <a:rPr lang="en-US" sz="2000" dirty="0"/>
                  <a:t> optimizer to adjust the parameters of this circuit minimize the expectation value of the energy </a:t>
                </a:r>
                <a14:m>
                  <m:oMath xmlns:m="http://schemas.openxmlformats.org/officeDocument/2006/math">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𝜓</m:t>
                        </m:r>
                      </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𝐻</m:t>
                            </m:r>
                          </m:e>
                        </m:acc>
                      </m:e>
                      <m:e>
                        <m:r>
                          <a:rPr lang="en-US" sz="2000" i="1">
                            <a:latin typeface="Cambria Math" panose="02040503050406030204" pitchFamily="18" charset="0"/>
                            <a:ea typeface="Cambria Math" panose="02040503050406030204" pitchFamily="18" charset="0"/>
                          </a:rPr>
                          <m:t>𝜓</m:t>
                        </m:r>
                      </m:e>
                    </m:d>
                  </m:oMath>
                </a14:m>
                <a:endParaRPr lang="en-US" sz="2000" dirty="0"/>
              </a:p>
              <a:p>
                <a:pPr>
                  <a:spcBef>
                    <a:spcPts val="0"/>
                  </a:spcBef>
                  <a:spcAft>
                    <a:spcPts val="1200"/>
                  </a:spcAft>
                </a:pPr>
                <a:r>
                  <a:rPr lang="en-US" sz="2000" dirty="0"/>
                  <a:t>We can represent the Hamiltonian, which is usually in the fermion basis, in the basis of qubits using the </a:t>
                </a:r>
                <a:r>
                  <a:rPr lang="en-US" sz="2000" b="1" dirty="0"/>
                  <a:t>Jordan-Wigner (JW)</a:t>
                </a:r>
                <a:r>
                  <a:rPr lang="en-US" sz="2000" dirty="0"/>
                  <a:t> transformation or the </a:t>
                </a:r>
                <a:r>
                  <a:rPr lang="en-US" sz="2000" b="1" dirty="0"/>
                  <a:t>Bravyi-Kitaev (BK) </a:t>
                </a:r>
                <a:r>
                  <a:rPr lang="en-US" sz="2000" dirty="0"/>
                  <a:t>transformation</a:t>
                </a:r>
              </a:p>
              <a:p>
                <a:pPr>
                  <a:spcBef>
                    <a:spcPts val="0"/>
                  </a:spcBef>
                  <a:spcAft>
                    <a:spcPts val="1200"/>
                  </a:spcAft>
                </a:pPr>
                <a:r>
                  <a:rPr lang="en-US" sz="2000" dirty="0"/>
                  <a:t>Therefore, to find the solution to a complicated Schrödinger wave equation, we first </a:t>
                </a:r>
                <a:r>
                  <a:rPr lang="en-US" sz="2000" b="1" dirty="0"/>
                  <a:t>convert the Hamiltonian to a quantum circuit</a:t>
                </a:r>
                <a:r>
                  <a:rPr lang="en-US" sz="2000" dirty="0"/>
                  <a:t>, and then use </a:t>
                </a:r>
                <a:r>
                  <a:rPr lang="en-US" sz="2000" b="1" dirty="0">
                    <a:solidFill>
                      <a:srgbClr val="00B050"/>
                    </a:solidFill>
                  </a:rPr>
                  <a:t>VQE</a:t>
                </a:r>
                <a:r>
                  <a:rPr lang="en-US" sz="2000" dirty="0"/>
                  <a:t> to find the eigensystem for that operator</a:t>
                </a:r>
              </a:p>
              <a:p>
                <a:pPr>
                  <a:spcBef>
                    <a:spcPts val="0"/>
                  </a:spcBef>
                  <a:spcAft>
                    <a:spcPts val="1200"/>
                  </a:spcAft>
                </a:pPr>
                <a:r>
                  <a:rPr lang="en-US" sz="2000" dirty="0"/>
                  <a:t>The optimal process to map a </a:t>
                </a:r>
                <a:r>
                  <a:rPr lang="en-US" sz="2000" b="1" dirty="0">
                    <a:solidFill>
                      <a:srgbClr val="00B050"/>
                    </a:solidFill>
                  </a:rPr>
                  <a:t>continuous </a:t>
                </a:r>
                <a:r>
                  <a:rPr lang="en-US" sz="2000" dirty="0"/>
                  <a:t>variable system (such as a </a:t>
                </a:r>
                <a:r>
                  <a:rPr lang="en-US" sz="2000" b="1" dirty="0">
                    <a:solidFill>
                      <a:srgbClr val="FF0000"/>
                    </a:solidFill>
                  </a:rPr>
                  <a:t>cosine</a:t>
                </a:r>
                <a:r>
                  <a:rPr lang="en-US" sz="2000" dirty="0"/>
                  <a:t> potential) to a </a:t>
                </a:r>
                <a:r>
                  <a:rPr lang="en-US" sz="2000" b="1" dirty="0">
                    <a:solidFill>
                      <a:srgbClr val="0070C0"/>
                    </a:solidFill>
                  </a:rPr>
                  <a:t>discrete</a:t>
                </a:r>
                <a:r>
                  <a:rPr lang="en-US" sz="2000" dirty="0"/>
                  <a:t>, qubit-based system is an area of very </a:t>
                </a:r>
                <a:r>
                  <a:rPr lang="en-US" sz="2000" b="1" dirty="0"/>
                  <a:t>active research in quantum computing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62750"/>
              </a:xfrm>
              <a:blipFill>
                <a:blip r:embed="rId3"/>
                <a:stretch>
                  <a:fillRect l="-696" t="-1364" r="-1468" b="-1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spTree>
    <p:extLst>
      <p:ext uri="{BB962C8B-B14F-4D97-AF65-F5344CB8AC3E}">
        <p14:creationId xmlns:p14="http://schemas.microsoft.com/office/powerpoint/2010/main" val="8888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Superdense Coding</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5" name="Picture 4">
            <a:extLst>
              <a:ext uri="{FF2B5EF4-FFF2-40B4-BE49-F238E27FC236}">
                <a16:creationId xmlns:a16="http://schemas.microsoft.com/office/drawing/2014/main" id="{CC4CC8C9-0845-BAEB-2E34-D899CF548423}"/>
              </a:ext>
            </a:extLst>
          </p:cNvPr>
          <p:cNvPicPr>
            <a:picLocks noChangeAspect="1"/>
          </p:cNvPicPr>
          <p:nvPr/>
        </p:nvPicPr>
        <p:blipFill>
          <a:blip r:embed="rId3"/>
          <a:stretch>
            <a:fillRect/>
          </a:stretch>
        </p:blipFill>
        <p:spPr>
          <a:xfrm>
            <a:off x="1056807" y="1217521"/>
            <a:ext cx="7030387" cy="2947468"/>
          </a:xfrm>
          <a:prstGeom prst="rect">
            <a:avLst/>
          </a:prstGeom>
        </p:spPr>
      </p:pic>
      <p:pic>
        <p:nvPicPr>
          <p:cNvPr id="7" name="Picture 6">
            <a:extLst>
              <a:ext uri="{FF2B5EF4-FFF2-40B4-BE49-F238E27FC236}">
                <a16:creationId xmlns:a16="http://schemas.microsoft.com/office/drawing/2014/main" id="{333BD3AE-0F35-7A32-E4FE-38B1463EBB2A}"/>
              </a:ext>
            </a:extLst>
          </p:cNvPr>
          <p:cNvPicPr>
            <a:picLocks noChangeAspect="1"/>
          </p:cNvPicPr>
          <p:nvPr/>
        </p:nvPicPr>
        <p:blipFill>
          <a:blip r:embed="rId4"/>
          <a:stretch>
            <a:fillRect/>
          </a:stretch>
        </p:blipFill>
        <p:spPr>
          <a:xfrm>
            <a:off x="2940800" y="2664655"/>
            <a:ext cx="1385518" cy="388917"/>
          </a:xfrm>
          <a:prstGeom prst="rect">
            <a:avLst/>
          </a:prstGeom>
        </p:spPr>
      </p:pic>
      <p:pic>
        <p:nvPicPr>
          <p:cNvPr id="12" name="Picture 11">
            <a:extLst>
              <a:ext uri="{FF2B5EF4-FFF2-40B4-BE49-F238E27FC236}">
                <a16:creationId xmlns:a16="http://schemas.microsoft.com/office/drawing/2014/main" id="{DE3E0FA3-495B-523A-2767-91FED4AFC030}"/>
              </a:ext>
            </a:extLst>
          </p:cNvPr>
          <p:cNvPicPr>
            <a:picLocks noChangeAspect="1"/>
          </p:cNvPicPr>
          <p:nvPr/>
        </p:nvPicPr>
        <p:blipFill>
          <a:blip r:embed="rId5"/>
          <a:stretch>
            <a:fillRect/>
          </a:stretch>
        </p:blipFill>
        <p:spPr>
          <a:xfrm>
            <a:off x="626553" y="4271801"/>
            <a:ext cx="3641982" cy="1977735"/>
          </a:xfrm>
          <a:prstGeom prst="rect">
            <a:avLst/>
          </a:prstGeom>
        </p:spPr>
      </p:pic>
      <p:pic>
        <p:nvPicPr>
          <p:cNvPr id="20" name="Picture 19">
            <a:extLst>
              <a:ext uri="{FF2B5EF4-FFF2-40B4-BE49-F238E27FC236}">
                <a16:creationId xmlns:a16="http://schemas.microsoft.com/office/drawing/2014/main" id="{63F3AB27-D41E-04C3-D0A4-51786DD51434}"/>
              </a:ext>
            </a:extLst>
          </p:cNvPr>
          <p:cNvPicPr>
            <a:picLocks noChangeAspect="1"/>
          </p:cNvPicPr>
          <p:nvPr/>
        </p:nvPicPr>
        <p:blipFill>
          <a:blip r:embed="rId6"/>
          <a:stretch>
            <a:fillRect/>
          </a:stretch>
        </p:blipFill>
        <p:spPr>
          <a:xfrm>
            <a:off x="4757454" y="4270459"/>
            <a:ext cx="3759993" cy="1980418"/>
          </a:xfrm>
          <a:prstGeom prst="rect">
            <a:avLst/>
          </a:prstGeom>
        </p:spPr>
      </p:pic>
      <p:cxnSp>
        <p:nvCxnSpPr>
          <p:cNvPr id="6" name="Straight Arrow Connector 5">
            <a:extLst>
              <a:ext uri="{FF2B5EF4-FFF2-40B4-BE49-F238E27FC236}">
                <a16:creationId xmlns:a16="http://schemas.microsoft.com/office/drawing/2014/main" id="{F40E8E9B-1C2F-B9A8-FB3D-A803530AEEC4}"/>
              </a:ext>
            </a:extLst>
          </p:cNvPr>
          <p:cNvCxnSpPr>
            <a:cxnSpLocks/>
          </p:cNvCxnSpPr>
          <p:nvPr/>
        </p:nvCxnSpPr>
        <p:spPr>
          <a:xfrm flipV="1">
            <a:off x="2774156" y="1971675"/>
            <a:ext cx="628650" cy="6357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9C6682-FB4C-C89F-2C2C-29CD1C6EF0F7}"/>
              </a:ext>
            </a:extLst>
          </p:cNvPr>
          <p:cNvCxnSpPr>
            <a:cxnSpLocks/>
          </p:cNvCxnSpPr>
          <p:nvPr/>
        </p:nvCxnSpPr>
        <p:spPr>
          <a:xfrm>
            <a:off x="2774156" y="3106978"/>
            <a:ext cx="523680" cy="5356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10AD6FA-2067-FBDA-36D8-0F5EE4620F60}"/>
              </a:ext>
            </a:extLst>
          </p:cNvPr>
          <p:cNvSpPr/>
          <p:nvPr/>
        </p:nvSpPr>
        <p:spPr>
          <a:xfrm>
            <a:off x="1521502" y="2450892"/>
            <a:ext cx="1252654" cy="757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B8776-1109-841E-B284-A3609E5162B5}"/>
              </a:ext>
            </a:extLst>
          </p:cNvPr>
          <p:cNvSpPr/>
          <p:nvPr/>
        </p:nvSpPr>
        <p:spPr>
          <a:xfrm>
            <a:off x="3800007" y="1468581"/>
            <a:ext cx="532150" cy="690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0215A6E-8F86-F555-02F7-3BDB834BE40A}"/>
              </a:ext>
            </a:extLst>
          </p:cNvPr>
          <p:cNvCxnSpPr>
            <a:cxnSpLocks/>
          </p:cNvCxnSpPr>
          <p:nvPr/>
        </p:nvCxnSpPr>
        <p:spPr>
          <a:xfrm>
            <a:off x="4464560" y="1943067"/>
            <a:ext cx="545590" cy="13621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78472A-57AD-25A6-137B-F46A32C9B919}"/>
              </a:ext>
            </a:extLst>
          </p:cNvPr>
          <p:cNvCxnSpPr>
            <a:cxnSpLocks/>
          </p:cNvCxnSpPr>
          <p:nvPr/>
        </p:nvCxnSpPr>
        <p:spPr>
          <a:xfrm>
            <a:off x="3274022" y="3616451"/>
            <a:ext cx="173612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A152B0F-D97E-30A7-10B7-2F39F0D3EDF9}"/>
              </a:ext>
            </a:extLst>
          </p:cNvPr>
          <p:cNvSpPr/>
          <p:nvPr/>
        </p:nvSpPr>
        <p:spPr>
          <a:xfrm>
            <a:off x="5019158" y="3043003"/>
            <a:ext cx="1509058" cy="7794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DCD069A-1A54-01E7-74C4-F70C197DE21D}"/>
              </a:ext>
            </a:extLst>
          </p:cNvPr>
          <p:cNvSpPr/>
          <p:nvPr/>
        </p:nvSpPr>
        <p:spPr>
          <a:xfrm>
            <a:off x="961040" y="5138736"/>
            <a:ext cx="3008971" cy="260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456B91-9552-B189-AA61-140D1B876ADF}"/>
              </a:ext>
            </a:extLst>
          </p:cNvPr>
          <p:cNvSpPr/>
          <p:nvPr/>
        </p:nvSpPr>
        <p:spPr>
          <a:xfrm>
            <a:off x="5078223" y="5138736"/>
            <a:ext cx="3104737" cy="26020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F5FFA7D-5DD4-DB7F-AFB0-27BE0AEAD2BD}"/>
              </a:ext>
            </a:extLst>
          </p:cNvPr>
          <p:cNvCxnSpPr>
            <a:cxnSpLocks/>
          </p:cNvCxnSpPr>
          <p:nvPr/>
        </p:nvCxnSpPr>
        <p:spPr>
          <a:xfrm>
            <a:off x="1712402" y="1971675"/>
            <a:ext cx="281290" cy="41176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E72B99D-E46D-3B00-C2CF-0CECA6BBE0D9}"/>
              </a:ext>
            </a:extLst>
          </p:cNvPr>
          <p:cNvSpPr/>
          <p:nvPr/>
        </p:nvSpPr>
        <p:spPr>
          <a:xfrm>
            <a:off x="1139252" y="1566472"/>
            <a:ext cx="1026827" cy="376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AEBE814-2051-B783-DA12-C653FFE8FACB}"/>
              </a:ext>
            </a:extLst>
          </p:cNvPr>
          <p:cNvSpPr txBox="1"/>
          <p:nvPr/>
        </p:nvSpPr>
        <p:spPr>
          <a:xfrm>
            <a:off x="780322" y="1370657"/>
            <a:ext cx="1744685" cy="523220"/>
          </a:xfrm>
          <a:prstGeom prst="rect">
            <a:avLst/>
          </a:prstGeom>
          <a:noFill/>
        </p:spPr>
        <p:txBody>
          <a:bodyPr wrap="square" rtlCol="0">
            <a:spAutoFit/>
          </a:bodyPr>
          <a:lstStyle/>
          <a:p>
            <a:pPr algn="ctr"/>
            <a:r>
              <a:rPr lang="en-US" sz="1400" dirty="0">
                <a:solidFill>
                  <a:srgbClr val="0070C0"/>
                </a:solidFill>
              </a:rPr>
              <a:t>A trusted third party entangles two qubits</a:t>
            </a:r>
          </a:p>
        </p:txBody>
      </p:sp>
      <p:sp>
        <p:nvSpPr>
          <p:cNvPr id="3" name="TextBox 2">
            <a:extLst>
              <a:ext uri="{FF2B5EF4-FFF2-40B4-BE49-F238E27FC236}">
                <a16:creationId xmlns:a16="http://schemas.microsoft.com/office/drawing/2014/main" id="{352FC426-9625-326D-5DF1-8D15A7AA86EA}"/>
              </a:ext>
            </a:extLst>
          </p:cNvPr>
          <p:cNvSpPr txBox="1"/>
          <p:nvPr/>
        </p:nvSpPr>
        <p:spPr>
          <a:xfrm rot="18924497">
            <a:off x="2518347" y="2076139"/>
            <a:ext cx="936885" cy="307777"/>
          </a:xfrm>
          <a:prstGeom prst="rect">
            <a:avLst/>
          </a:prstGeom>
          <a:noFill/>
        </p:spPr>
        <p:txBody>
          <a:bodyPr wrap="square" rtlCol="0">
            <a:spAutoFit/>
          </a:bodyPr>
          <a:lstStyle/>
          <a:p>
            <a:pPr algn="ctr"/>
            <a:r>
              <a:rPr lang="en-US" sz="1400" b="1" dirty="0">
                <a:solidFill>
                  <a:srgbClr val="00B050"/>
                </a:solidFill>
              </a:rPr>
              <a:t>Qubit A</a:t>
            </a:r>
          </a:p>
        </p:txBody>
      </p:sp>
      <p:sp>
        <p:nvSpPr>
          <p:cNvPr id="8" name="TextBox 7">
            <a:extLst>
              <a:ext uri="{FF2B5EF4-FFF2-40B4-BE49-F238E27FC236}">
                <a16:creationId xmlns:a16="http://schemas.microsoft.com/office/drawing/2014/main" id="{79F0860A-82D6-5777-84D2-A6E3BB36360C}"/>
              </a:ext>
            </a:extLst>
          </p:cNvPr>
          <p:cNvSpPr txBox="1"/>
          <p:nvPr/>
        </p:nvSpPr>
        <p:spPr>
          <a:xfrm rot="2700099">
            <a:off x="2574446" y="3055275"/>
            <a:ext cx="936885" cy="307777"/>
          </a:xfrm>
          <a:prstGeom prst="rect">
            <a:avLst/>
          </a:prstGeom>
          <a:noFill/>
        </p:spPr>
        <p:txBody>
          <a:bodyPr wrap="square" rtlCol="0">
            <a:spAutoFit/>
          </a:bodyPr>
          <a:lstStyle/>
          <a:p>
            <a:pPr algn="ctr"/>
            <a:r>
              <a:rPr lang="en-US" sz="1400" b="1" dirty="0">
                <a:solidFill>
                  <a:srgbClr val="00B050"/>
                </a:solidFill>
              </a:rPr>
              <a:t>Qubit B</a:t>
            </a:r>
          </a:p>
        </p:txBody>
      </p:sp>
      <p:grpSp>
        <p:nvGrpSpPr>
          <p:cNvPr id="13" name="Group 12">
            <a:extLst>
              <a:ext uri="{FF2B5EF4-FFF2-40B4-BE49-F238E27FC236}">
                <a16:creationId xmlns:a16="http://schemas.microsoft.com/office/drawing/2014/main" id="{17DA49D9-32AD-B01E-014D-00273200CA3E}"/>
              </a:ext>
            </a:extLst>
          </p:cNvPr>
          <p:cNvGrpSpPr/>
          <p:nvPr/>
        </p:nvGrpSpPr>
        <p:grpSpPr>
          <a:xfrm>
            <a:off x="7010396" y="878161"/>
            <a:ext cx="1557418" cy="1779395"/>
            <a:chOff x="6977921" y="1024387"/>
            <a:chExt cx="1557418" cy="1779395"/>
          </a:xfrm>
        </p:grpSpPr>
        <p:pic>
          <p:nvPicPr>
            <p:cNvPr id="9" name="Picture 8">
              <a:extLst>
                <a:ext uri="{FF2B5EF4-FFF2-40B4-BE49-F238E27FC236}">
                  <a16:creationId xmlns:a16="http://schemas.microsoft.com/office/drawing/2014/main" id="{CF6FBEDE-0813-E89E-700F-8C05A106E8AF}"/>
                </a:ext>
              </a:extLst>
            </p:cNvPr>
            <p:cNvPicPr>
              <a:picLocks noChangeAspect="1"/>
            </p:cNvPicPr>
            <p:nvPr/>
          </p:nvPicPr>
          <p:blipFill>
            <a:blip r:embed="rId7"/>
            <a:stretch>
              <a:fillRect/>
            </a:stretch>
          </p:blipFill>
          <p:spPr>
            <a:xfrm>
              <a:off x="7024254" y="1024387"/>
              <a:ext cx="1464753" cy="1231724"/>
            </a:xfrm>
            <a:prstGeom prst="rect">
              <a:avLst/>
            </a:prstGeom>
          </p:spPr>
        </p:pic>
        <p:sp>
          <p:nvSpPr>
            <p:cNvPr id="11" name="TextBox 10">
              <a:extLst>
                <a:ext uri="{FF2B5EF4-FFF2-40B4-BE49-F238E27FC236}">
                  <a16:creationId xmlns:a16="http://schemas.microsoft.com/office/drawing/2014/main" id="{7EFF9B7F-182D-6A32-02E3-599CEBF31C87}"/>
                </a:ext>
              </a:extLst>
            </p:cNvPr>
            <p:cNvSpPr txBox="1"/>
            <p:nvPr/>
          </p:nvSpPr>
          <p:spPr>
            <a:xfrm>
              <a:off x="6977921" y="2219007"/>
              <a:ext cx="1557418" cy="584775"/>
            </a:xfrm>
            <a:prstGeom prst="rect">
              <a:avLst/>
            </a:prstGeom>
            <a:noFill/>
          </p:spPr>
          <p:txBody>
            <a:bodyPr wrap="square" rtlCol="0">
              <a:spAutoFit/>
            </a:bodyPr>
            <a:lstStyle/>
            <a:p>
              <a:pPr algn="ctr"/>
              <a:r>
                <a:rPr lang="en-US" sz="1600" dirty="0"/>
                <a:t>Charles Bennett</a:t>
              </a:r>
            </a:p>
            <a:p>
              <a:pPr algn="ctr"/>
              <a:r>
                <a:rPr lang="en-US" sz="1600" dirty="0"/>
                <a:t>(1943 - )</a:t>
              </a:r>
            </a:p>
          </p:txBody>
        </p:sp>
      </p:grpSp>
      <p:sp>
        <p:nvSpPr>
          <p:cNvPr id="14" name="TextBox 13">
            <a:extLst>
              <a:ext uri="{FF2B5EF4-FFF2-40B4-BE49-F238E27FC236}">
                <a16:creationId xmlns:a16="http://schemas.microsoft.com/office/drawing/2014/main" id="{23CA8B26-7480-0B80-70EB-529FCBF5D97E}"/>
              </a:ext>
            </a:extLst>
          </p:cNvPr>
          <p:cNvSpPr txBox="1"/>
          <p:nvPr/>
        </p:nvSpPr>
        <p:spPr>
          <a:xfrm>
            <a:off x="3230380" y="1107398"/>
            <a:ext cx="1671403" cy="307777"/>
          </a:xfrm>
          <a:prstGeom prst="rect">
            <a:avLst/>
          </a:prstGeom>
          <a:noFill/>
        </p:spPr>
        <p:txBody>
          <a:bodyPr wrap="square" rtlCol="0">
            <a:spAutoFit/>
          </a:bodyPr>
          <a:lstStyle/>
          <a:p>
            <a:pPr algn="ctr"/>
            <a:r>
              <a:rPr lang="en-US" sz="1400" dirty="0">
                <a:solidFill>
                  <a:srgbClr val="FF0000"/>
                </a:solidFill>
              </a:rPr>
              <a:t>Two classical bits</a:t>
            </a:r>
          </a:p>
        </p:txBody>
      </p:sp>
      <p:sp>
        <p:nvSpPr>
          <p:cNvPr id="15" name="Rectangle 14">
            <a:extLst>
              <a:ext uri="{FF2B5EF4-FFF2-40B4-BE49-F238E27FC236}">
                <a16:creationId xmlns:a16="http://schemas.microsoft.com/office/drawing/2014/main" id="{10892743-FE95-5808-0782-499A6F8844A7}"/>
              </a:ext>
            </a:extLst>
          </p:cNvPr>
          <p:cNvSpPr/>
          <p:nvPr/>
        </p:nvSpPr>
        <p:spPr>
          <a:xfrm>
            <a:off x="1201243" y="5170521"/>
            <a:ext cx="187377" cy="17618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DDE1D3-48ED-8D1B-79D5-8B6C2E0DBA42}"/>
              </a:ext>
            </a:extLst>
          </p:cNvPr>
          <p:cNvSpPr/>
          <p:nvPr/>
        </p:nvSpPr>
        <p:spPr>
          <a:xfrm>
            <a:off x="7942757" y="5187607"/>
            <a:ext cx="151112" cy="17618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B5E3F260-61E3-25FD-CB4F-5F95EFF32FFA}"/>
              </a:ext>
            </a:extLst>
          </p:cNvPr>
          <p:cNvCxnSpPr>
            <a:cxnSpLocks/>
            <a:stCxn id="15" idx="1"/>
            <a:endCxn id="16" idx="3"/>
          </p:cNvCxnSpPr>
          <p:nvPr/>
        </p:nvCxnSpPr>
        <p:spPr>
          <a:xfrm rot="10800000" flipH="1" flipV="1">
            <a:off x="1201243" y="5258611"/>
            <a:ext cx="6892626" cy="17086"/>
          </a:xfrm>
          <a:prstGeom prst="bentConnector5">
            <a:avLst>
              <a:gd name="adj1" fmla="val -10168"/>
              <a:gd name="adj2" fmla="val -6644387"/>
              <a:gd name="adj3" fmla="val 108537"/>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0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arn(inVertical)">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up)">
                                      <p:cBhvr>
                                        <p:cTn id="76" dur="500"/>
                                        <p:tgtEl>
                                          <p:spTgt spid="2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right)">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par>
                          <p:cTn id="90" fill="hold">
                            <p:stCondLst>
                              <p:cond delay="1000"/>
                            </p:stCondLst>
                            <p:childTnLst>
                              <p:par>
                                <p:cTn id="91" presetID="22" presetClass="entr" presetSubtype="2"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right)">
                                      <p:cBhvr>
                                        <p:cTn id="93" dur="500"/>
                                        <p:tgtEl>
                                          <p:spTgt spid="16"/>
                                        </p:tgtEl>
                                      </p:cBhvr>
                                    </p:animEffect>
                                  </p:childTnLst>
                                </p:cTn>
                              </p:par>
                            </p:childTnLst>
                          </p:cTn>
                        </p:par>
                        <p:par>
                          <p:cTn id="94" fill="hold">
                            <p:stCondLst>
                              <p:cond delay="1500"/>
                            </p:stCondLst>
                            <p:childTnLst>
                              <p:par>
                                <p:cTn id="95" presetID="22" presetClass="entr" presetSubtype="1" fill="hold" nodeType="after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up)">
                                      <p:cBhvr>
                                        <p:cTn id="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7" grpId="0" animBg="1"/>
      <p:bldP spid="28" grpId="0" animBg="1"/>
      <p:bldP spid="33" grpId="0"/>
      <p:bldP spid="3" grpId="0"/>
      <p:bldP spid="8" grpId="0"/>
      <p:bldP spid="14" grpId="0"/>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COBYLA Optimizer</a:t>
            </a:r>
          </a:p>
        </p:txBody>
      </p:sp>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The </a:t>
            </a:r>
            <a:r>
              <a:rPr lang="en-US" sz="2000" b="1" dirty="0"/>
              <a:t>Constrained Optimization BY Linear Approximations </a:t>
            </a:r>
            <a:r>
              <a:rPr lang="en-US" sz="2000" dirty="0"/>
              <a:t>(COBYLA) classical algorithm is a </a:t>
            </a:r>
            <a:r>
              <a:rPr lang="en-US" sz="2000" b="1" dirty="0">
                <a:solidFill>
                  <a:srgbClr val="0070C0"/>
                </a:solidFill>
              </a:rPr>
              <a:t>numerical optimization method </a:t>
            </a:r>
            <a:r>
              <a:rPr lang="en-US" sz="2000" dirty="0"/>
              <a:t>for constrained problems where the </a:t>
            </a:r>
            <a:r>
              <a:rPr lang="en-US" sz="2000" i="1" dirty="0"/>
              <a:t>derivative</a:t>
            </a:r>
            <a:r>
              <a:rPr lang="en-US" sz="2000" dirty="0"/>
              <a:t> of the objective function</a:t>
            </a:r>
            <a:r>
              <a:rPr lang="en-US" sz="2000" b="1" dirty="0"/>
              <a:t> </a:t>
            </a:r>
            <a:r>
              <a:rPr lang="en-US" sz="2000" u="sng" dirty="0"/>
              <a:t>is not known</a:t>
            </a:r>
          </a:p>
          <a:p>
            <a:pPr>
              <a:spcBef>
                <a:spcPts val="0"/>
              </a:spcBef>
              <a:spcAft>
                <a:spcPts val="1200"/>
              </a:spcAft>
            </a:pPr>
            <a:r>
              <a:rPr lang="en-US" sz="2000" dirty="0"/>
              <a:t>COBYLA constructs successive </a:t>
            </a:r>
            <a:r>
              <a:rPr lang="en-US" sz="2000" b="1" dirty="0">
                <a:solidFill>
                  <a:srgbClr val="00B050"/>
                </a:solidFill>
              </a:rPr>
              <a:t>linear approximations of the objective function</a:t>
            </a:r>
            <a:r>
              <a:rPr lang="en-US" sz="2000" dirty="0"/>
              <a:t> and establishes its associated constraints using a simplex of </a:t>
            </a:r>
            <a:r>
              <a:rPr lang="en-US" sz="2000" b="1" dirty="0"/>
              <a:t>n+1 </a:t>
            </a:r>
            <a:r>
              <a:rPr lang="en-US" sz="2000" dirty="0"/>
              <a:t>points in </a:t>
            </a:r>
            <a:r>
              <a:rPr lang="en-US" sz="2000" b="1" dirty="0"/>
              <a:t>n</a:t>
            </a:r>
            <a:r>
              <a:rPr lang="en-US" sz="2000" dirty="0"/>
              <a:t> dimensions</a:t>
            </a:r>
          </a:p>
          <a:p>
            <a:pPr>
              <a:spcBef>
                <a:spcPts val="0"/>
              </a:spcBef>
              <a:spcAft>
                <a:spcPts val="1200"/>
              </a:spcAft>
            </a:pPr>
            <a:r>
              <a:rPr lang="en-US" sz="2000" dirty="0"/>
              <a:t>In the context of Qiskit, the non-quantum COBYLA optimizer is often used in variational quantum algorithms, where the objective function corresponds to the </a:t>
            </a:r>
            <a:r>
              <a:rPr lang="en-US" sz="2000" b="1" dirty="0">
                <a:solidFill>
                  <a:srgbClr val="7030A0"/>
                </a:solidFill>
              </a:rPr>
              <a:t>expectation value of a quantum operator </a:t>
            </a:r>
            <a:r>
              <a:rPr lang="en-US" sz="2000" dirty="0"/>
              <a:t>with respect to a parametrized quantum state</a:t>
            </a:r>
          </a:p>
          <a:p>
            <a:pPr>
              <a:spcBef>
                <a:spcPts val="0"/>
              </a:spcBef>
              <a:spcAft>
                <a:spcPts val="1200"/>
              </a:spcAft>
            </a:pPr>
            <a:r>
              <a:rPr lang="en-US" sz="2000" dirty="0"/>
              <a:t>In these cases, the </a:t>
            </a:r>
            <a:r>
              <a:rPr lang="en-US" sz="2000" b="1" dirty="0">
                <a:solidFill>
                  <a:srgbClr val="7030A0"/>
                </a:solidFill>
              </a:rPr>
              <a:t>objective function </a:t>
            </a:r>
            <a:r>
              <a:rPr lang="en-US" sz="2000" dirty="0"/>
              <a:t>can be evaluated by running a quantum circuit on a quantum computer and since its </a:t>
            </a:r>
            <a:r>
              <a:rPr lang="en-US" sz="2000" i="1" dirty="0"/>
              <a:t>derivative</a:t>
            </a:r>
            <a:r>
              <a:rPr lang="en-US" sz="2000" dirty="0"/>
              <a:t> is </a:t>
            </a:r>
            <a:r>
              <a:rPr lang="en-US" sz="2000" b="1" dirty="0">
                <a:solidFill>
                  <a:srgbClr val="FF0000"/>
                </a:solidFill>
              </a:rPr>
              <a:t>not readily available</a:t>
            </a:r>
            <a:r>
              <a:rPr lang="en-US" sz="2000" dirty="0"/>
              <a:t>, COBYLA is a suitable choice for the classical step</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grpSp>
        <p:nvGrpSpPr>
          <p:cNvPr id="7" name="Group 6">
            <a:extLst>
              <a:ext uri="{FF2B5EF4-FFF2-40B4-BE49-F238E27FC236}">
                <a16:creationId xmlns:a16="http://schemas.microsoft.com/office/drawing/2014/main" id="{96687CF5-574A-8DAF-86B2-A07F8CDF0BB9}"/>
              </a:ext>
            </a:extLst>
          </p:cNvPr>
          <p:cNvGrpSpPr/>
          <p:nvPr/>
        </p:nvGrpSpPr>
        <p:grpSpPr>
          <a:xfrm>
            <a:off x="6776154" y="344253"/>
            <a:ext cx="2197826" cy="1145199"/>
            <a:chOff x="6776154" y="344253"/>
            <a:chExt cx="2197826" cy="1145199"/>
          </a:xfrm>
        </p:grpSpPr>
        <p:pic>
          <p:nvPicPr>
            <p:cNvPr id="5" name="Picture 4">
              <a:extLst>
                <a:ext uri="{FF2B5EF4-FFF2-40B4-BE49-F238E27FC236}">
                  <a16:creationId xmlns:a16="http://schemas.microsoft.com/office/drawing/2014/main" id="{767F9F1C-9081-B6CB-D8F8-4FC8445173CD}"/>
                </a:ext>
              </a:extLst>
            </p:cNvPr>
            <p:cNvPicPr>
              <a:picLocks noChangeAspect="1"/>
            </p:cNvPicPr>
            <p:nvPr/>
          </p:nvPicPr>
          <p:blipFill rotWithShape="1">
            <a:blip r:embed="rId3"/>
            <a:srcRect b="12819"/>
            <a:stretch/>
          </p:blipFill>
          <p:spPr>
            <a:xfrm>
              <a:off x="6776154" y="344253"/>
              <a:ext cx="853839" cy="1145199"/>
            </a:xfrm>
            <a:prstGeom prst="rect">
              <a:avLst/>
            </a:prstGeom>
          </p:spPr>
        </p:pic>
        <p:sp>
          <p:nvSpPr>
            <p:cNvPr id="6" name="TextBox 5">
              <a:extLst>
                <a:ext uri="{FF2B5EF4-FFF2-40B4-BE49-F238E27FC236}">
                  <a16:creationId xmlns:a16="http://schemas.microsoft.com/office/drawing/2014/main" id="{022697F3-A15F-CEF7-7863-3FF1E08D18D6}"/>
                </a:ext>
              </a:extLst>
            </p:cNvPr>
            <p:cNvSpPr txBox="1"/>
            <p:nvPr/>
          </p:nvSpPr>
          <p:spPr>
            <a:xfrm>
              <a:off x="7629993" y="655242"/>
              <a:ext cx="1343987" cy="523220"/>
            </a:xfrm>
            <a:prstGeom prst="rect">
              <a:avLst/>
            </a:prstGeom>
            <a:noFill/>
          </p:spPr>
          <p:txBody>
            <a:bodyPr wrap="square" rtlCol="0">
              <a:spAutoFit/>
            </a:bodyPr>
            <a:lstStyle/>
            <a:p>
              <a:pPr algn="ctr"/>
              <a:r>
                <a:rPr lang="en-US" sz="1400" b="1" dirty="0"/>
                <a:t>Michael Powell</a:t>
              </a:r>
            </a:p>
            <a:p>
              <a:pPr algn="ctr"/>
              <a:r>
                <a:rPr lang="en-US" sz="1400" dirty="0"/>
                <a:t>(1936 – 2015)</a:t>
              </a:r>
            </a:p>
          </p:txBody>
        </p:sp>
      </p:grpSp>
    </p:spTree>
    <p:extLst>
      <p:ext uri="{BB962C8B-B14F-4D97-AF65-F5344CB8AC3E}">
        <p14:creationId xmlns:p14="http://schemas.microsoft.com/office/powerpoint/2010/main" val="21176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10" name="Picture 9">
            <a:extLst>
              <a:ext uri="{FF2B5EF4-FFF2-40B4-BE49-F238E27FC236}">
                <a16:creationId xmlns:a16="http://schemas.microsoft.com/office/drawing/2014/main" id="{7C7FFBCF-3F04-5FAE-E6A6-EE118D73E062}"/>
              </a:ext>
            </a:extLst>
          </p:cNvPr>
          <p:cNvPicPr>
            <a:picLocks noChangeAspect="1"/>
          </p:cNvPicPr>
          <p:nvPr/>
        </p:nvPicPr>
        <p:blipFill>
          <a:blip r:embed="rId3"/>
          <a:stretch>
            <a:fillRect/>
          </a:stretch>
        </p:blipFill>
        <p:spPr>
          <a:xfrm>
            <a:off x="1425147" y="1431732"/>
            <a:ext cx="6293705" cy="5190756"/>
          </a:xfrm>
          <a:prstGeom prst="rect">
            <a:avLst/>
          </a:prstGeom>
          <a:ln>
            <a:solidFill>
              <a:schemeClr val="tx1"/>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AAFCFAE8-4EF0-0BB8-46A3-A699C9DCC497}"/>
              </a:ext>
            </a:extLst>
          </p:cNvPr>
          <p:cNvGrpSpPr/>
          <p:nvPr/>
        </p:nvGrpSpPr>
        <p:grpSpPr>
          <a:xfrm>
            <a:off x="5631844" y="1327029"/>
            <a:ext cx="1076632" cy="369332"/>
            <a:chOff x="4968362" y="2079211"/>
            <a:chExt cx="1076632" cy="369332"/>
          </a:xfrm>
        </p:grpSpPr>
        <p:cxnSp>
          <p:nvCxnSpPr>
            <p:cNvPr id="18" name="Straight Arrow Connector 17">
              <a:extLst>
                <a:ext uri="{FF2B5EF4-FFF2-40B4-BE49-F238E27FC236}">
                  <a16:creationId xmlns:a16="http://schemas.microsoft.com/office/drawing/2014/main" id="{F3409221-6591-152E-5722-7F127317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E796CF3-3723-828D-371D-2E8F3EC1316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C9474AA0-5966-6030-0E6D-3D1A3D7C65FA}"/>
              </a:ext>
            </a:extLst>
          </p:cNvPr>
          <p:cNvGrpSpPr/>
          <p:nvPr/>
        </p:nvGrpSpPr>
        <p:grpSpPr>
          <a:xfrm>
            <a:off x="5141433" y="1521600"/>
            <a:ext cx="1076632" cy="369332"/>
            <a:chOff x="4704120" y="2356972"/>
            <a:chExt cx="1076632" cy="369332"/>
          </a:xfrm>
        </p:grpSpPr>
        <p:cxnSp>
          <p:nvCxnSpPr>
            <p:cNvPr id="21" name="Straight Arrow Connector 20">
              <a:extLst>
                <a:ext uri="{FF2B5EF4-FFF2-40B4-BE49-F238E27FC236}">
                  <a16:creationId xmlns:a16="http://schemas.microsoft.com/office/drawing/2014/main" id="{213B9CE0-BE51-1A3B-19F2-B323EB3F23F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29AC37-6018-429A-2274-65A375ECFF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925BCDF-52E1-2BB0-83DF-E5B1357A2F16}"/>
              </a:ext>
            </a:extLst>
          </p:cNvPr>
          <p:cNvGrpSpPr/>
          <p:nvPr/>
        </p:nvGrpSpPr>
        <p:grpSpPr>
          <a:xfrm>
            <a:off x="4753540" y="1716171"/>
            <a:ext cx="1068643" cy="369332"/>
            <a:chOff x="3647644" y="4910075"/>
            <a:chExt cx="1068643" cy="369332"/>
          </a:xfrm>
        </p:grpSpPr>
        <p:sp>
          <p:nvSpPr>
            <p:cNvPr id="28" name="TextBox 27">
              <a:extLst>
                <a:ext uri="{FF2B5EF4-FFF2-40B4-BE49-F238E27FC236}">
                  <a16:creationId xmlns:a16="http://schemas.microsoft.com/office/drawing/2014/main" id="{3A7897A5-5CE7-F52E-09F3-CFB1A2F08AA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12D736B9-BC6C-CE36-3FAE-9CB53736657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F5C4826-5D2B-990E-911B-FA221F9CCD6C}"/>
              </a:ext>
            </a:extLst>
          </p:cNvPr>
          <p:cNvGrpSpPr/>
          <p:nvPr/>
        </p:nvGrpSpPr>
        <p:grpSpPr>
          <a:xfrm>
            <a:off x="4065062" y="1921397"/>
            <a:ext cx="1064340" cy="369332"/>
            <a:chOff x="3647644" y="5421073"/>
            <a:chExt cx="1064340" cy="369332"/>
          </a:xfrm>
        </p:grpSpPr>
        <p:sp>
          <p:nvSpPr>
            <p:cNvPr id="54" name="TextBox 53">
              <a:extLst>
                <a:ext uri="{FF2B5EF4-FFF2-40B4-BE49-F238E27FC236}">
                  <a16:creationId xmlns:a16="http://schemas.microsoft.com/office/drawing/2014/main" id="{33E71374-8C94-58B4-D898-3A8A722B98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7C120618-C283-82D7-0E46-17171BC1FFA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4CFA6A8-2905-9821-073C-C9C577C4CF16}"/>
              </a:ext>
            </a:extLst>
          </p:cNvPr>
          <p:cNvGrpSpPr/>
          <p:nvPr/>
        </p:nvGrpSpPr>
        <p:grpSpPr>
          <a:xfrm>
            <a:off x="7625904" y="2682938"/>
            <a:ext cx="1068643" cy="369332"/>
            <a:chOff x="3647644" y="5359159"/>
            <a:chExt cx="1068643" cy="369332"/>
          </a:xfrm>
        </p:grpSpPr>
        <p:sp>
          <p:nvSpPr>
            <p:cNvPr id="57" name="TextBox 56">
              <a:extLst>
                <a:ext uri="{FF2B5EF4-FFF2-40B4-BE49-F238E27FC236}">
                  <a16:creationId xmlns:a16="http://schemas.microsoft.com/office/drawing/2014/main" id="{5DC6518F-E72D-ED07-CAEC-6E00B5C60A5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31C070B-B421-4E30-CFA2-A1512499845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F637AD5-4E06-95B4-E455-BEE1C7EAC3C8}"/>
              </a:ext>
            </a:extLst>
          </p:cNvPr>
          <p:cNvGrpSpPr/>
          <p:nvPr/>
        </p:nvGrpSpPr>
        <p:grpSpPr>
          <a:xfrm>
            <a:off x="6522339" y="3842444"/>
            <a:ext cx="1076632" cy="369332"/>
            <a:chOff x="2157212" y="5356391"/>
            <a:chExt cx="1076632" cy="369332"/>
          </a:xfrm>
        </p:grpSpPr>
        <p:sp>
          <p:nvSpPr>
            <p:cNvPr id="60" name="TextBox 59">
              <a:extLst>
                <a:ext uri="{FF2B5EF4-FFF2-40B4-BE49-F238E27FC236}">
                  <a16:creationId xmlns:a16="http://schemas.microsoft.com/office/drawing/2014/main" id="{D1935193-C801-4CF8-0F68-6777592367E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2B48EC60-122D-98E9-BB06-F78E0CF31A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5A66BA0-742E-50C9-8110-29C007BE9681}"/>
              </a:ext>
            </a:extLst>
          </p:cNvPr>
          <p:cNvGrpSpPr/>
          <p:nvPr/>
        </p:nvGrpSpPr>
        <p:grpSpPr>
          <a:xfrm>
            <a:off x="5382629" y="4041613"/>
            <a:ext cx="1076632" cy="369332"/>
            <a:chOff x="2157212" y="5356391"/>
            <a:chExt cx="1076632" cy="369332"/>
          </a:xfrm>
        </p:grpSpPr>
        <p:sp>
          <p:nvSpPr>
            <p:cNvPr id="63" name="TextBox 62">
              <a:extLst>
                <a:ext uri="{FF2B5EF4-FFF2-40B4-BE49-F238E27FC236}">
                  <a16:creationId xmlns:a16="http://schemas.microsoft.com/office/drawing/2014/main" id="{584083ED-38B2-9016-B501-14DA899DE8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DCFE8397-59B1-B717-0C0F-2E631CF980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9596B32-5531-42AD-EF79-C67F3AA36785}"/>
              </a:ext>
            </a:extLst>
          </p:cNvPr>
          <p:cNvGrpSpPr/>
          <p:nvPr/>
        </p:nvGrpSpPr>
        <p:grpSpPr>
          <a:xfrm>
            <a:off x="6109862" y="4613130"/>
            <a:ext cx="1076632" cy="369332"/>
            <a:chOff x="2157212" y="5356391"/>
            <a:chExt cx="1076632" cy="369332"/>
          </a:xfrm>
        </p:grpSpPr>
        <p:sp>
          <p:nvSpPr>
            <p:cNvPr id="66" name="TextBox 65">
              <a:extLst>
                <a:ext uri="{FF2B5EF4-FFF2-40B4-BE49-F238E27FC236}">
                  <a16:creationId xmlns:a16="http://schemas.microsoft.com/office/drawing/2014/main" id="{F0434A03-532F-0495-084B-DEE06B8992D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69942921-0291-97A7-3E94-0202811BD1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09B0BE5-14F1-063A-CE57-66B047BF5CB0}"/>
              </a:ext>
            </a:extLst>
          </p:cNvPr>
          <p:cNvGrpSpPr/>
          <p:nvPr/>
        </p:nvGrpSpPr>
        <p:grpSpPr>
          <a:xfrm>
            <a:off x="6498732" y="3269929"/>
            <a:ext cx="1076632" cy="369332"/>
            <a:chOff x="2157212" y="5356391"/>
            <a:chExt cx="1076632" cy="369332"/>
          </a:xfrm>
        </p:grpSpPr>
        <p:sp>
          <p:nvSpPr>
            <p:cNvPr id="69" name="TextBox 68">
              <a:extLst>
                <a:ext uri="{FF2B5EF4-FFF2-40B4-BE49-F238E27FC236}">
                  <a16:creationId xmlns:a16="http://schemas.microsoft.com/office/drawing/2014/main" id="{3CBB3197-9178-8DD9-7B80-30466ECDB05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485F5173-3ABF-D7BB-4FDE-0DF7E7355A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BA5C0D9-3692-BCE5-829F-E31C3B18165D}"/>
              </a:ext>
            </a:extLst>
          </p:cNvPr>
          <p:cNvGrpSpPr/>
          <p:nvPr/>
        </p:nvGrpSpPr>
        <p:grpSpPr>
          <a:xfrm>
            <a:off x="4891329" y="5767422"/>
            <a:ext cx="1076632" cy="369332"/>
            <a:chOff x="2157212" y="5356391"/>
            <a:chExt cx="1076632" cy="369332"/>
          </a:xfrm>
        </p:grpSpPr>
        <p:sp>
          <p:nvSpPr>
            <p:cNvPr id="72" name="TextBox 71">
              <a:extLst>
                <a:ext uri="{FF2B5EF4-FFF2-40B4-BE49-F238E27FC236}">
                  <a16:creationId xmlns:a16="http://schemas.microsoft.com/office/drawing/2014/main" id="{FC6A49F7-9C66-50F9-D434-89E510E0A34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9A6619C0-7433-4FE4-B5B5-30227B9400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FEA5E971-AC5D-7F39-F0E0-BF8DD6065BAA}"/>
              </a:ext>
            </a:extLst>
          </p:cNvPr>
          <p:cNvSpPr/>
          <p:nvPr/>
        </p:nvSpPr>
        <p:spPr>
          <a:xfrm>
            <a:off x="3192905" y="1431732"/>
            <a:ext cx="1553039" cy="187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3A9564-C0FE-6DD8-FE4F-788F7C9EFBAF}"/>
              </a:ext>
            </a:extLst>
          </p:cNvPr>
          <p:cNvGrpSpPr/>
          <p:nvPr/>
        </p:nvGrpSpPr>
        <p:grpSpPr>
          <a:xfrm>
            <a:off x="5849463" y="1646025"/>
            <a:ext cx="2648931" cy="523220"/>
            <a:chOff x="5849463" y="1646025"/>
            <a:chExt cx="2648931" cy="523220"/>
          </a:xfrm>
        </p:grpSpPr>
        <p:sp>
          <p:nvSpPr>
            <p:cNvPr id="76" name="TextBox 75">
              <a:extLst>
                <a:ext uri="{FF2B5EF4-FFF2-40B4-BE49-F238E27FC236}">
                  <a16:creationId xmlns:a16="http://schemas.microsoft.com/office/drawing/2014/main" id="{FCD05532-095F-26E6-D855-216B194A289D}"/>
                </a:ext>
              </a:extLst>
            </p:cNvPr>
            <p:cNvSpPr txBox="1"/>
            <p:nvPr/>
          </p:nvSpPr>
          <p:spPr>
            <a:xfrm>
              <a:off x="6218065" y="1646025"/>
              <a:ext cx="2280329" cy="523220"/>
            </a:xfrm>
            <a:prstGeom prst="rect">
              <a:avLst/>
            </a:prstGeom>
            <a:solidFill>
              <a:schemeClr val="bg1"/>
            </a:solidFill>
          </p:spPr>
          <p:txBody>
            <a:bodyPr wrap="square" rtlCol="0" anchor="ctr">
              <a:spAutoFit/>
            </a:bodyPr>
            <a:lstStyle/>
            <a:p>
              <a:pPr algn="ctr"/>
              <a:r>
                <a:rPr lang="en-US" sz="1400" b="1" dirty="0">
                  <a:solidFill>
                    <a:srgbClr val="7030A0"/>
                  </a:solidFill>
                </a:rPr>
                <a:t>A two-qubit parameterized initial state vector</a:t>
              </a:r>
            </a:p>
          </p:txBody>
        </p:sp>
        <p:cxnSp>
          <p:nvCxnSpPr>
            <p:cNvPr id="78" name="Straight Arrow Connector 77">
              <a:extLst>
                <a:ext uri="{FF2B5EF4-FFF2-40B4-BE49-F238E27FC236}">
                  <a16:creationId xmlns:a16="http://schemas.microsoft.com/office/drawing/2014/main" id="{36D0D668-5349-E214-B6E0-7E8DFE71090F}"/>
                </a:ext>
              </a:extLst>
            </p:cNvPr>
            <p:cNvCxnSpPr>
              <a:cxnSpLocks/>
            </p:cNvCxnSpPr>
            <p:nvPr/>
          </p:nvCxnSpPr>
          <p:spPr>
            <a:xfrm flipH="1" flipV="1">
              <a:off x="5849463" y="1920284"/>
              <a:ext cx="475555" cy="11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35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barn(inVertical)">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right)">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right)">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right)">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right)">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right)">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right)">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right)">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84F6C2-ED4C-E03B-A64C-B7561EF8A449}"/>
              </a:ext>
            </a:extLst>
          </p:cNvPr>
          <p:cNvPicPr>
            <a:picLocks noChangeAspect="1"/>
          </p:cNvPicPr>
          <p:nvPr/>
        </p:nvPicPr>
        <p:blipFill>
          <a:blip r:embed="rId3"/>
          <a:stretch>
            <a:fillRect/>
          </a:stretch>
        </p:blipFill>
        <p:spPr>
          <a:xfrm>
            <a:off x="4147653" y="2984719"/>
            <a:ext cx="4495113" cy="263200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6" name="Picture 5">
            <a:extLst>
              <a:ext uri="{FF2B5EF4-FFF2-40B4-BE49-F238E27FC236}">
                <a16:creationId xmlns:a16="http://schemas.microsoft.com/office/drawing/2014/main" id="{25F798F4-BCD0-E25D-7794-004B1BBB364E}"/>
              </a:ext>
            </a:extLst>
          </p:cNvPr>
          <p:cNvPicPr>
            <a:picLocks noChangeAspect="1"/>
          </p:cNvPicPr>
          <p:nvPr/>
        </p:nvPicPr>
        <p:blipFill>
          <a:blip r:embed="rId4"/>
          <a:stretch>
            <a:fillRect/>
          </a:stretch>
        </p:blipFill>
        <p:spPr>
          <a:xfrm>
            <a:off x="432522" y="1468582"/>
            <a:ext cx="3502396" cy="2195838"/>
          </a:xfrm>
          <a:prstGeom prst="rect">
            <a:avLst/>
          </a:prstGeom>
        </p:spPr>
      </p:pic>
      <p:sp>
        <p:nvSpPr>
          <p:cNvPr id="13" name="Rectangle 12">
            <a:extLst>
              <a:ext uri="{FF2B5EF4-FFF2-40B4-BE49-F238E27FC236}">
                <a16:creationId xmlns:a16="http://schemas.microsoft.com/office/drawing/2014/main" id="{A844B6CA-BE1B-96E9-5B06-C522E5D20F20}"/>
              </a:ext>
            </a:extLst>
          </p:cNvPr>
          <p:cNvSpPr/>
          <p:nvPr/>
        </p:nvSpPr>
        <p:spPr>
          <a:xfrm>
            <a:off x="3200752" y="3429000"/>
            <a:ext cx="647348" cy="2354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C81CDB-3145-B982-9F84-35D29D8A1BDC}"/>
              </a:ext>
            </a:extLst>
          </p:cNvPr>
          <p:cNvSpPr/>
          <p:nvPr/>
        </p:nvSpPr>
        <p:spPr>
          <a:xfrm>
            <a:off x="4649801" y="5398119"/>
            <a:ext cx="596093" cy="18829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E3E24CB-9BB9-5015-27EA-FF494D748FE4}"/>
              </a:ext>
            </a:extLst>
          </p:cNvPr>
          <p:cNvCxnSpPr>
            <a:stCxn id="13" idx="2"/>
            <a:endCxn id="14" idx="2"/>
          </p:cNvCxnSpPr>
          <p:nvPr/>
        </p:nvCxnSpPr>
        <p:spPr>
          <a:xfrm rot="16200000" flipH="1">
            <a:off x="3275141" y="3913705"/>
            <a:ext cx="1921993" cy="1423422"/>
          </a:xfrm>
          <a:prstGeom prst="bentConnector3">
            <a:avLst>
              <a:gd name="adj1" fmla="val 111894"/>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9042604-7187-F0A2-5C42-6F3FE3568420}"/>
              </a:ext>
            </a:extLst>
          </p:cNvPr>
          <p:cNvPicPr>
            <a:picLocks noChangeAspect="1"/>
          </p:cNvPicPr>
          <p:nvPr/>
        </p:nvPicPr>
        <p:blipFill>
          <a:blip r:embed="rId5"/>
          <a:stretch>
            <a:fillRect/>
          </a:stretch>
        </p:blipFill>
        <p:spPr>
          <a:xfrm>
            <a:off x="3051972" y="2145770"/>
            <a:ext cx="5379996" cy="370622"/>
          </a:xfrm>
          <a:prstGeom prst="rect">
            <a:avLst/>
          </a:prstGeom>
        </p:spPr>
      </p:pic>
      <p:sp>
        <p:nvSpPr>
          <p:cNvPr id="3" name="TextBox 2">
            <a:extLst>
              <a:ext uri="{FF2B5EF4-FFF2-40B4-BE49-F238E27FC236}">
                <a16:creationId xmlns:a16="http://schemas.microsoft.com/office/drawing/2014/main" id="{FD94361B-B056-F94A-E2EB-4F8C04147E07}"/>
              </a:ext>
            </a:extLst>
          </p:cNvPr>
          <p:cNvSpPr txBox="1"/>
          <p:nvPr/>
        </p:nvSpPr>
        <p:spPr>
          <a:xfrm>
            <a:off x="750781" y="4386084"/>
            <a:ext cx="1903751" cy="1200329"/>
          </a:xfrm>
          <a:prstGeom prst="rect">
            <a:avLst/>
          </a:prstGeom>
          <a:noFill/>
        </p:spPr>
        <p:txBody>
          <a:bodyPr wrap="square" rtlCol="0">
            <a:spAutoFit/>
          </a:bodyPr>
          <a:lstStyle/>
          <a:p>
            <a:pPr algn="ctr"/>
            <a:r>
              <a:rPr lang="en-US" dirty="0">
                <a:solidFill>
                  <a:srgbClr val="00B050"/>
                </a:solidFill>
              </a:rPr>
              <a:t>Always seek </a:t>
            </a:r>
            <a:r>
              <a:rPr lang="en-US" b="1" dirty="0">
                <a:solidFill>
                  <a:srgbClr val="00B050"/>
                </a:solidFill>
              </a:rPr>
              <a:t>independent</a:t>
            </a:r>
            <a:r>
              <a:rPr lang="en-US" dirty="0">
                <a:solidFill>
                  <a:srgbClr val="00B050"/>
                </a:solidFill>
              </a:rPr>
              <a:t> </a:t>
            </a:r>
            <a:r>
              <a:rPr lang="en-US" b="1" dirty="0">
                <a:solidFill>
                  <a:srgbClr val="00B050"/>
                </a:solidFill>
              </a:rPr>
              <a:t>confirmation</a:t>
            </a:r>
            <a:r>
              <a:rPr lang="en-US" dirty="0">
                <a:solidFill>
                  <a:srgbClr val="00B050"/>
                </a:solidFill>
              </a:rPr>
              <a:t> of your results!</a:t>
            </a:r>
          </a:p>
        </p:txBody>
      </p:sp>
      <p:sp>
        <p:nvSpPr>
          <p:cNvPr id="5" name="TextBox 4">
            <a:extLst>
              <a:ext uri="{FF2B5EF4-FFF2-40B4-BE49-F238E27FC236}">
                <a16:creationId xmlns:a16="http://schemas.microsoft.com/office/drawing/2014/main" id="{4D964E80-015E-4877-381B-D809932FF909}"/>
              </a:ext>
            </a:extLst>
          </p:cNvPr>
          <p:cNvSpPr txBox="1"/>
          <p:nvPr/>
        </p:nvSpPr>
        <p:spPr>
          <a:xfrm>
            <a:off x="5956121" y="4322715"/>
            <a:ext cx="2083632" cy="1169551"/>
          </a:xfrm>
          <a:prstGeom prst="rect">
            <a:avLst/>
          </a:prstGeom>
          <a:noFill/>
        </p:spPr>
        <p:txBody>
          <a:bodyPr wrap="square" rtlCol="0">
            <a:spAutoFit/>
          </a:bodyPr>
          <a:lstStyle/>
          <a:p>
            <a:pPr algn="ctr"/>
            <a:r>
              <a:rPr lang="en-US" sz="1400" dirty="0">
                <a:solidFill>
                  <a:srgbClr val="FF0000"/>
                </a:solidFill>
              </a:rPr>
              <a:t>Mathematica used a 100% </a:t>
            </a:r>
            <a:r>
              <a:rPr lang="en-US" sz="1400" i="1" dirty="0">
                <a:solidFill>
                  <a:srgbClr val="FF0000"/>
                </a:solidFill>
              </a:rPr>
              <a:t>classical</a:t>
            </a:r>
            <a:r>
              <a:rPr lang="en-US" sz="1400" dirty="0">
                <a:solidFill>
                  <a:srgbClr val="FF0000"/>
                </a:solidFill>
              </a:rPr>
              <a:t> eigensolver algorithm which is doable because this matrix is </a:t>
            </a:r>
            <a:r>
              <a:rPr lang="en-US" sz="1400" u="sng" dirty="0">
                <a:solidFill>
                  <a:srgbClr val="FF0000"/>
                </a:solidFill>
              </a:rPr>
              <a:t>small</a:t>
            </a:r>
          </a:p>
        </p:txBody>
      </p:sp>
    </p:spTree>
    <p:extLst>
      <p:ext uri="{BB962C8B-B14F-4D97-AF65-F5344CB8AC3E}">
        <p14:creationId xmlns:p14="http://schemas.microsoft.com/office/powerpoint/2010/main" val="2613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Simulating Molecules using VQE</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BC1B18D8-48FA-8DDA-87E3-E83114BA1B07}"/>
              </a:ext>
            </a:extLst>
          </p:cNvPr>
          <p:cNvPicPr>
            <a:picLocks noChangeAspect="1"/>
          </p:cNvPicPr>
          <p:nvPr/>
        </p:nvPicPr>
        <p:blipFill>
          <a:blip r:embed="rId3"/>
          <a:stretch>
            <a:fillRect/>
          </a:stretch>
        </p:blipFill>
        <p:spPr>
          <a:xfrm>
            <a:off x="417561" y="1946085"/>
            <a:ext cx="6600000" cy="3714286"/>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C5CF55CF-4A7E-FA62-6AE9-65940A74DC2F}"/>
              </a:ext>
            </a:extLst>
          </p:cNvPr>
          <p:cNvSpPr txBox="1"/>
          <p:nvPr/>
        </p:nvSpPr>
        <p:spPr>
          <a:xfrm>
            <a:off x="667063" y="1348503"/>
            <a:ext cx="7809875" cy="338554"/>
          </a:xfrm>
          <a:prstGeom prst="rect">
            <a:avLst/>
          </a:prstGeom>
          <a:noFill/>
        </p:spPr>
        <p:txBody>
          <a:bodyPr wrap="square">
            <a:spAutoFit/>
          </a:bodyPr>
          <a:lstStyle/>
          <a:p>
            <a:pPr algn="ctr"/>
            <a:r>
              <a:rPr lang="en-US" sz="1600" dirty="0">
                <a:hlinkClick r:id="rId4"/>
              </a:rPr>
              <a:t>https://learn.qiskit.org/course/ch-applications/simulating-molecules-using-vqe</a:t>
            </a:r>
            <a:r>
              <a:rPr lang="en-US" sz="1600" dirty="0"/>
              <a:t> </a:t>
            </a:r>
          </a:p>
        </p:txBody>
      </p:sp>
      <p:cxnSp>
        <p:nvCxnSpPr>
          <p:cNvPr id="16" name="Straight Connector 15">
            <a:extLst>
              <a:ext uri="{FF2B5EF4-FFF2-40B4-BE49-F238E27FC236}">
                <a16:creationId xmlns:a16="http://schemas.microsoft.com/office/drawing/2014/main" id="{9752F68B-390C-9B4A-F89E-AB8B997806A3}"/>
              </a:ext>
            </a:extLst>
          </p:cNvPr>
          <p:cNvCxnSpPr/>
          <p:nvPr/>
        </p:nvCxnSpPr>
        <p:spPr>
          <a:xfrm>
            <a:off x="1821305" y="3223724"/>
            <a:ext cx="5044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35DE75D-6D9F-2CE5-91EF-21EC18143056}"/>
              </a:ext>
            </a:extLst>
          </p:cNvPr>
          <p:cNvSpPr/>
          <p:nvPr/>
        </p:nvSpPr>
        <p:spPr>
          <a:xfrm>
            <a:off x="1041816" y="4392118"/>
            <a:ext cx="3530184" cy="21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8FB671B-FD9E-4E7B-1B2F-9850AD77C8B2}"/>
              </a:ext>
            </a:extLst>
          </p:cNvPr>
          <p:cNvCxnSpPr>
            <a:cxnSpLocks/>
          </p:cNvCxnSpPr>
          <p:nvPr/>
        </p:nvCxnSpPr>
        <p:spPr>
          <a:xfrm>
            <a:off x="1096781" y="5354826"/>
            <a:ext cx="2545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72F201E-43AD-4AEE-D22A-D5AB1F602453}"/>
              </a:ext>
            </a:extLst>
          </p:cNvPr>
          <p:cNvPicPr>
            <a:picLocks noChangeAspect="1"/>
          </p:cNvPicPr>
          <p:nvPr/>
        </p:nvPicPr>
        <p:blipFill>
          <a:blip r:embed="rId5"/>
          <a:stretch>
            <a:fillRect/>
          </a:stretch>
        </p:blipFill>
        <p:spPr>
          <a:xfrm>
            <a:off x="2688232" y="3186249"/>
            <a:ext cx="6180952" cy="1666667"/>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5197268-5F1A-4EDB-848D-A96AD8DA8CEB}"/>
              </a:ext>
            </a:extLst>
          </p:cNvPr>
          <p:cNvPicPr>
            <a:picLocks noChangeAspect="1"/>
          </p:cNvPicPr>
          <p:nvPr/>
        </p:nvPicPr>
        <p:blipFill>
          <a:blip r:embed="rId6"/>
          <a:stretch>
            <a:fillRect/>
          </a:stretch>
        </p:blipFill>
        <p:spPr>
          <a:xfrm>
            <a:off x="1648190" y="2308732"/>
            <a:ext cx="5847619" cy="4047619"/>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F579E7B1-A225-1AAE-6BCD-6B32CF3DD941}"/>
              </a:ext>
            </a:extLst>
          </p:cNvPr>
          <p:cNvSpPr txBox="1"/>
          <p:nvPr/>
        </p:nvSpPr>
        <p:spPr>
          <a:xfrm>
            <a:off x="3990090" y="3428543"/>
            <a:ext cx="2794938" cy="923330"/>
          </a:xfrm>
          <a:prstGeom prst="rect">
            <a:avLst/>
          </a:prstGeom>
          <a:noFill/>
        </p:spPr>
        <p:txBody>
          <a:bodyPr wrap="square" rtlCol="0">
            <a:spAutoFit/>
          </a:bodyPr>
          <a:lstStyle/>
          <a:p>
            <a:pPr algn="ctr"/>
            <a:r>
              <a:rPr lang="en-US" dirty="0">
                <a:solidFill>
                  <a:srgbClr val="FF0000"/>
                </a:solidFill>
              </a:rPr>
              <a:t>Be wary of </a:t>
            </a:r>
            <a:r>
              <a:rPr lang="en-US" b="1" i="1" dirty="0">
                <a:solidFill>
                  <a:srgbClr val="FF0000"/>
                </a:solidFill>
              </a:rPr>
              <a:t>leaning</a:t>
            </a:r>
            <a:r>
              <a:rPr lang="en-US" dirty="0">
                <a:solidFill>
                  <a:srgbClr val="FF0000"/>
                </a:solidFill>
              </a:rPr>
              <a:t> on never-ending layers of "convenience" abstraction</a:t>
            </a:r>
          </a:p>
        </p:txBody>
      </p:sp>
      <p:sp>
        <p:nvSpPr>
          <p:cNvPr id="3" name="TextBox 2">
            <a:extLst>
              <a:ext uri="{FF2B5EF4-FFF2-40B4-BE49-F238E27FC236}">
                <a16:creationId xmlns:a16="http://schemas.microsoft.com/office/drawing/2014/main" id="{E695F6F4-AC0F-1534-4881-A626AFF7FFAD}"/>
              </a:ext>
            </a:extLst>
          </p:cNvPr>
          <p:cNvSpPr txBox="1"/>
          <p:nvPr/>
        </p:nvSpPr>
        <p:spPr>
          <a:xfrm>
            <a:off x="4068424" y="4468872"/>
            <a:ext cx="2638269" cy="646331"/>
          </a:xfrm>
          <a:prstGeom prst="rect">
            <a:avLst/>
          </a:prstGeom>
          <a:noFill/>
        </p:spPr>
        <p:txBody>
          <a:bodyPr wrap="square" rtlCol="0">
            <a:spAutoFit/>
          </a:bodyPr>
          <a:lstStyle/>
          <a:p>
            <a:pPr algn="ctr"/>
            <a:r>
              <a:rPr lang="en-US" dirty="0"/>
              <a:t>Do you truly </a:t>
            </a:r>
            <a:r>
              <a:rPr lang="en-US" b="1" dirty="0"/>
              <a:t>know</a:t>
            </a:r>
            <a:r>
              <a:rPr lang="en-US" dirty="0"/>
              <a:t> what is going on in "their" code?</a:t>
            </a:r>
          </a:p>
        </p:txBody>
      </p:sp>
      <p:sp>
        <p:nvSpPr>
          <p:cNvPr id="5" name="TextBox 4">
            <a:extLst>
              <a:ext uri="{FF2B5EF4-FFF2-40B4-BE49-F238E27FC236}">
                <a16:creationId xmlns:a16="http://schemas.microsoft.com/office/drawing/2014/main" id="{A3FCF375-51E5-9842-F887-5D4AE9A16453}"/>
              </a:ext>
            </a:extLst>
          </p:cNvPr>
          <p:cNvSpPr txBox="1"/>
          <p:nvPr/>
        </p:nvSpPr>
        <p:spPr>
          <a:xfrm>
            <a:off x="3128155" y="2529842"/>
            <a:ext cx="1723869" cy="369332"/>
          </a:xfrm>
          <a:prstGeom prst="rect">
            <a:avLst/>
          </a:prstGeom>
          <a:noFill/>
        </p:spPr>
        <p:txBody>
          <a:bodyPr wrap="square" rtlCol="0">
            <a:spAutoFit/>
          </a:bodyPr>
          <a:lstStyle/>
          <a:p>
            <a:r>
              <a:rPr lang="en-US" b="1" dirty="0">
                <a:solidFill>
                  <a:srgbClr val="00B050"/>
                </a:solidFill>
              </a:rPr>
              <a:t>Lithium Hydride</a:t>
            </a:r>
          </a:p>
        </p:txBody>
      </p:sp>
    </p:spTree>
    <p:extLst>
      <p:ext uri="{BB962C8B-B14F-4D97-AF65-F5344CB8AC3E}">
        <p14:creationId xmlns:p14="http://schemas.microsoft.com/office/powerpoint/2010/main" val="23087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500"/>
                            </p:stCondLst>
                            <p:childTnLst>
                              <p:par>
                                <p:cTn id="42" presetID="16" presetClass="entr" presetSubtype="37"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out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Propositional Calculus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In 1972, Stephen Cook showed that the Boolean satisfiability problem (SAT) is </a:t>
                </a:r>
                <a:r>
                  <a:rPr lang="en-US" sz="2400" b="1" dirty="0">
                    <a:solidFill>
                      <a:srgbClr val="FF0000"/>
                    </a:solidFill>
                  </a:rPr>
                  <a:t>NP-complete</a:t>
                </a:r>
                <a:r>
                  <a:rPr lang="en-US" sz="2400" dirty="0"/>
                  <a:t> on </a:t>
                </a:r>
                <a:r>
                  <a:rPr lang="en-US" sz="2400" i="1" dirty="0"/>
                  <a:t>classical</a:t>
                </a:r>
                <a:r>
                  <a:rPr lang="en-US" sz="2400" dirty="0"/>
                  <a:t> computers – it takes </a:t>
                </a:r>
                <a:r>
                  <a:rPr lang="en-US" sz="2400" b="1" dirty="0"/>
                  <a:t>exponential</a:t>
                </a:r>
                <a:r>
                  <a:rPr lang="en-US" sz="2400" dirty="0"/>
                  <a:t> time to be </a:t>
                </a:r>
                <a:r>
                  <a:rPr lang="en-US" sz="2400" u="sng" dirty="0"/>
                  <a:t>always</a:t>
                </a:r>
                <a:r>
                  <a:rPr lang="en-US" sz="2400" dirty="0"/>
                  <a:t> correct</a:t>
                </a:r>
              </a:p>
              <a:p>
                <a:pPr>
                  <a:spcBef>
                    <a:spcPts val="0"/>
                  </a:spcBef>
                  <a:spcAft>
                    <a:spcPts val="1200"/>
                  </a:spcAft>
                </a:pPr>
                <a:r>
                  <a:rPr lang="en-US" sz="2400" dirty="0"/>
                  <a:t>SAT asks whether the variables of a given Boolean formula can be consistently replaced by the values TRUE or FALSE in such a way that the formula evaluates to </a:t>
                </a:r>
                <a:r>
                  <a:rPr lang="en-US" sz="2400" b="1" dirty="0">
                    <a:solidFill>
                      <a:srgbClr val="0070C0"/>
                    </a:solidFill>
                  </a:rPr>
                  <a:t>TRUE</a:t>
                </a:r>
              </a:p>
              <a:p>
                <a:pPr marL="0" indent="0" algn="ctr">
                  <a:spcBef>
                    <a:spcPts val="0"/>
                  </a:spcBef>
                  <a:spcAft>
                    <a:spcPts val="1200"/>
                  </a:spcAft>
                  <a:buNone/>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𝑏𝑐</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𝑎𝑐</m:t>
                        </m:r>
                      </m:e>
                    </m:d>
                    <m:r>
                      <a:rPr lang="en-US" sz="2400" b="0" i="1" smtClean="0">
                        <a:latin typeface="Cambria Math" panose="02040503050406030204" pitchFamily="18" charset="0"/>
                      </a:rPr>
                      <m:t>=1</m:t>
                    </m:r>
                  </m:oMath>
                </a14:m>
                <a:r>
                  <a:rPr lang="en-US" sz="2400" dirty="0"/>
                  <a:t> </a:t>
                </a:r>
                <a:r>
                  <a:rPr lang="en-US" sz="2400" dirty="0">
                    <a:ln>
                      <a:solidFill>
                        <a:srgbClr val="00B050"/>
                      </a:solidFill>
                    </a:ln>
                    <a:solidFill>
                      <a:srgbClr val="00B050"/>
                    </a:solidFill>
                    <a:sym typeface="Wingdings" panose="05000000000000000000" pitchFamily="2" charset="2"/>
                  </a:rPr>
                  <a:t></a:t>
                </a:r>
              </a:p>
              <a:p>
                <a:pPr marL="0" indent="0" algn="ctr">
                  <a:spcBef>
                    <a:spcPts val="0"/>
                  </a:spcBef>
                  <a:spcAft>
                    <a:spcPts val="1200"/>
                  </a:spcAft>
                  <a:buNone/>
                </a:pP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𝑎𝑏</m:t>
                        </m:r>
                      </m:e>
                    </m:d>
                    <m:d>
                      <m:dPr>
                        <m:ctrlPr>
                          <a:rPr lang="en-US" sz="2400" i="1">
                            <a:latin typeface="Cambria Math" panose="02040503050406030204" pitchFamily="18" charset="0"/>
                          </a:rPr>
                        </m:ctrlPr>
                      </m:dPr>
                      <m:e>
                        <m:r>
                          <a:rPr lang="en-US" sz="2400" i="1">
                            <a:latin typeface="Cambria Math" panose="02040503050406030204" pitchFamily="18" charset="0"/>
                          </a:rPr>
                          <m:t>𝑏𝑐</m:t>
                        </m:r>
                      </m:e>
                    </m:d>
                    <m:d>
                      <m:dPr>
                        <m:ctrlPr>
                          <a:rPr lang="en-US" sz="2400" i="1">
                            <a:latin typeface="Cambria Math" panose="02040503050406030204" pitchFamily="18" charset="0"/>
                          </a:rPr>
                        </m:ctrlPr>
                      </m:dPr>
                      <m:e>
                        <m:r>
                          <a:rPr lang="en-US" sz="2400" i="1">
                            <a:latin typeface="Cambria Math" panose="02040503050406030204" pitchFamily="18" charset="0"/>
                          </a:rPr>
                          <m:t>𝑎</m:t>
                        </m:r>
                        <m:bar>
                          <m:barPr>
                            <m:pos m:val="top"/>
                            <m:ctrlPr>
                              <a:rPr lang="en-US" sz="2400" i="1" smtClean="0">
                                <a:latin typeface="Cambria Math" panose="02040503050406030204" pitchFamily="18" charset="0"/>
                              </a:rPr>
                            </m:ctrlPr>
                          </m:barPr>
                          <m:e>
                            <m:r>
                              <a:rPr lang="en-US" sz="2400" i="1">
                                <a:latin typeface="Cambria Math" panose="02040503050406030204" pitchFamily="18" charset="0"/>
                              </a:rPr>
                              <m:t>𝑐</m:t>
                            </m:r>
                          </m:e>
                        </m:bar>
                      </m:e>
                    </m:d>
                    <m:r>
                      <a:rPr lang="en-US" sz="2400" i="1">
                        <a:latin typeface="Cambria Math" panose="02040503050406030204" pitchFamily="18" charset="0"/>
                      </a:rPr>
                      <m:t>=1</m:t>
                    </m:r>
                  </m:oMath>
                </a14:m>
                <a:r>
                  <a:rPr lang="en-US" sz="2400" dirty="0"/>
                  <a:t> </a:t>
                </a:r>
                <a:r>
                  <a:rPr lang="en-US" sz="2400" dirty="0">
                    <a:ln>
                      <a:solidFill>
                        <a:srgbClr val="FF0000"/>
                      </a:solidFill>
                    </a:ln>
                    <a:solidFill>
                      <a:srgbClr val="FF0000"/>
                    </a:solidFill>
                    <a:sym typeface="Wingdings" panose="05000000000000000000" pitchFamily="2" charset="2"/>
                  </a:rPr>
                  <a:t></a:t>
                </a:r>
              </a:p>
              <a:p>
                <a:pPr>
                  <a:spcBef>
                    <a:spcPts val="0"/>
                  </a:spcBef>
                  <a:spcAft>
                    <a:spcPts val="1200"/>
                  </a:spcAft>
                </a:pPr>
                <a:r>
                  <a:rPr lang="en-US" sz="2400" dirty="0"/>
                  <a:t>In many SAT formulas, the only recourse is to </a:t>
                </a:r>
                <a:r>
                  <a:rPr lang="en-US" sz="2400" b="1" dirty="0">
                    <a:solidFill>
                      <a:srgbClr val="FF0000"/>
                    </a:solidFill>
                  </a:rPr>
                  <a:t>brute-force</a:t>
                </a:r>
                <a:r>
                  <a:rPr lang="en-US" sz="2400" dirty="0"/>
                  <a:t> enumerate (like a truth table) </a:t>
                </a:r>
                <a:r>
                  <a:rPr lang="en-US" sz="2400" u="sng" dirty="0"/>
                  <a:t>all</a:t>
                </a:r>
                <a:r>
                  <a:rPr lang="en-US" sz="2400" dirty="0"/>
                  <a:t> possible input values to see if any permutation can produce the output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596946"/>
              </a:xfrm>
              <a:blipFill>
                <a:blip r:embed="rId3"/>
                <a:stretch>
                  <a:fillRect l="-1005" t="-1854" r="-20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grpSp>
        <p:nvGrpSpPr>
          <p:cNvPr id="12" name="Group 11">
            <a:extLst>
              <a:ext uri="{FF2B5EF4-FFF2-40B4-BE49-F238E27FC236}">
                <a16:creationId xmlns:a16="http://schemas.microsoft.com/office/drawing/2014/main" id="{334CED22-FC08-7943-3DF0-0EA1E8FABC90}"/>
              </a:ext>
            </a:extLst>
          </p:cNvPr>
          <p:cNvGrpSpPr/>
          <p:nvPr/>
        </p:nvGrpSpPr>
        <p:grpSpPr>
          <a:xfrm>
            <a:off x="6168451" y="4609475"/>
            <a:ext cx="2038663" cy="369332"/>
            <a:chOff x="6325849" y="4616970"/>
            <a:chExt cx="2038663" cy="369332"/>
          </a:xfrm>
        </p:grpSpPr>
        <p:sp>
          <p:nvSpPr>
            <p:cNvPr id="5" name="TextBox 4">
              <a:extLst>
                <a:ext uri="{FF2B5EF4-FFF2-40B4-BE49-F238E27FC236}">
                  <a16:creationId xmlns:a16="http://schemas.microsoft.com/office/drawing/2014/main" id="{F4E8CD3B-675D-0113-1B6F-C5668FE535CD}"/>
                </a:ext>
              </a:extLst>
            </p:cNvPr>
            <p:cNvSpPr txBox="1"/>
            <p:nvPr/>
          </p:nvSpPr>
          <p:spPr>
            <a:xfrm>
              <a:off x="6798040" y="4616970"/>
              <a:ext cx="1566472" cy="369332"/>
            </a:xfrm>
            <a:prstGeom prst="rect">
              <a:avLst/>
            </a:prstGeom>
            <a:noFill/>
          </p:spPr>
          <p:txBody>
            <a:bodyPr wrap="square" rtlCol="0" anchor="ctr">
              <a:spAutoFit/>
            </a:bodyPr>
            <a:lstStyle/>
            <a:p>
              <a:r>
                <a:rPr lang="en-US" b="1" dirty="0">
                  <a:solidFill>
                    <a:srgbClr val="7030A0"/>
                  </a:solidFill>
                </a:rPr>
                <a:t>Not possible!</a:t>
              </a:r>
            </a:p>
          </p:txBody>
        </p:sp>
        <p:cxnSp>
          <p:nvCxnSpPr>
            <p:cNvPr id="7" name="Straight Arrow Connector 6">
              <a:extLst>
                <a:ext uri="{FF2B5EF4-FFF2-40B4-BE49-F238E27FC236}">
                  <a16:creationId xmlns:a16="http://schemas.microsoft.com/office/drawing/2014/main" id="{799929CF-494D-EB74-46AB-C57AFF3E76F9}"/>
                </a:ext>
              </a:extLst>
            </p:cNvPr>
            <p:cNvCxnSpPr>
              <a:cxnSpLocks/>
              <a:stCxn id="5" idx="1"/>
            </p:cNvCxnSpPr>
            <p:nvPr/>
          </p:nvCxnSpPr>
          <p:spPr>
            <a:xfrm flipH="1">
              <a:off x="6325849" y="4801636"/>
              <a:ext cx="47219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2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73B795-53D9-0D1B-BDA0-083F055CB03B}"/>
                  </a:ext>
                </a:extLst>
              </p:cNvPr>
              <p:cNvSpPr txBox="1"/>
              <p:nvPr/>
            </p:nvSpPr>
            <p:spPr>
              <a:xfrm>
                <a:off x="237241" y="1544039"/>
                <a:ext cx="2518348" cy="369332"/>
              </a:xfrm>
              <a:prstGeom prst="rect">
                <a:avLst/>
              </a:prstGeom>
              <a:noFill/>
            </p:spPr>
            <p:txBody>
              <a:bodyPr wrap="square">
                <a:spAutoFit/>
              </a:bodyPr>
              <a:lstStyle/>
              <a:p>
                <a:pPr marL="0" indent="0" algn="ctr">
                  <a:spcBef>
                    <a:spcPts val="0"/>
                  </a:spcBef>
                  <a:spcAft>
                    <a:spcPts val="1200"/>
                  </a:spcAft>
                  <a:buNone/>
                </a:pP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𝑏𝑐</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𝑎𝑐</m:t>
                        </m:r>
                      </m:e>
                    </m:d>
                    <m:r>
                      <a:rPr lang="en-US" sz="1800" b="0" i="1" smtClean="0">
                        <a:latin typeface="Cambria Math" panose="02040503050406030204" pitchFamily="18" charset="0"/>
                      </a:rPr>
                      <m:t>=1</m:t>
                    </m:r>
                  </m:oMath>
                </a14:m>
                <a:r>
                  <a:rPr lang="en-US" sz="1800" dirty="0"/>
                  <a:t> </a:t>
                </a:r>
                <a:r>
                  <a:rPr lang="en-US" sz="1800" dirty="0">
                    <a:ln>
                      <a:solidFill>
                        <a:srgbClr val="00B050"/>
                      </a:solidFill>
                    </a:ln>
                    <a:solidFill>
                      <a:srgbClr val="00B050"/>
                    </a:solidFill>
                    <a:sym typeface="Wingdings" panose="05000000000000000000" pitchFamily="2" charset="2"/>
                  </a:rPr>
                  <a:t></a:t>
                </a:r>
              </a:p>
            </p:txBody>
          </p:sp>
        </mc:Choice>
        <mc:Fallback xmlns="">
          <p:sp>
            <p:nvSpPr>
              <p:cNvPr id="9" name="TextBox 8">
                <a:extLst>
                  <a:ext uri="{FF2B5EF4-FFF2-40B4-BE49-F238E27FC236}">
                    <a16:creationId xmlns:a16="http://schemas.microsoft.com/office/drawing/2014/main" id="{3273B795-53D9-0D1B-BDA0-083F055CB03B}"/>
                  </a:ext>
                </a:extLst>
              </p:cNvPr>
              <p:cNvSpPr txBox="1">
                <a:spLocks noRot="1" noChangeAspect="1" noMove="1" noResize="1" noEditPoints="1" noAdjustHandles="1" noChangeArrowheads="1" noChangeShapeType="1" noTextEdit="1"/>
              </p:cNvSpPr>
              <p:nvPr/>
            </p:nvSpPr>
            <p:spPr>
              <a:xfrm>
                <a:off x="237241" y="1544039"/>
                <a:ext cx="2518348" cy="369332"/>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a:latin typeface="+mn-lt"/>
              </a:rPr>
              <a:t>SAT using Qubits</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76CE1E-7D09-20CC-8979-43B402CCA761}"/>
                  </a:ext>
                </a:extLst>
              </p:cNvPr>
              <p:cNvSpPr txBox="1"/>
              <p:nvPr/>
            </p:nvSpPr>
            <p:spPr>
              <a:xfrm>
                <a:off x="15402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(=a)</a:t>
                </a:r>
              </a:p>
            </p:txBody>
          </p:sp>
        </mc:Choice>
        <mc:Fallback xmlns="">
          <p:sp>
            <p:nvSpPr>
              <p:cNvPr id="15" name="TextBox 14">
                <a:extLst>
                  <a:ext uri="{FF2B5EF4-FFF2-40B4-BE49-F238E27FC236}">
                    <a16:creationId xmlns:a16="http://schemas.microsoft.com/office/drawing/2014/main" id="{5476CE1E-7D09-20CC-8979-43B402CCA761}"/>
                  </a:ext>
                </a:extLst>
              </p:cNvPr>
              <p:cNvSpPr txBox="1">
                <a:spLocks noRot="1" noChangeAspect="1" noMove="1" noResize="1" noEditPoints="1" noAdjustHandles="1" noChangeArrowheads="1" noChangeShapeType="1" noTextEdit="1"/>
              </p:cNvSpPr>
              <p:nvPr/>
            </p:nvSpPr>
            <p:spPr>
              <a:xfrm>
                <a:off x="1540239" y="4882464"/>
                <a:ext cx="1034322" cy="369332"/>
              </a:xfrm>
              <a:prstGeom prst="rect">
                <a:avLst/>
              </a:prstGeom>
              <a:blipFill>
                <a:blip r:embed="rId4"/>
                <a:stretch>
                  <a:fillRect t="-9836" b="-24590"/>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9EF17D5E-9BF4-844C-6557-E1F35D51BBDC}"/>
              </a:ext>
            </a:extLst>
          </p:cNvPr>
          <p:cNvCxnSpPr>
            <a:cxnSpLocks/>
          </p:cNvCxnSpPr>
          <p:nvPr/>
        </p:nvCxnSpPr>
        <p:spPr>
          <a:xfrm rot="5400000" flipH="1" flipV="1">
            <a:off x="2895600" y="4047439"/>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0AE374-D160-B6A1-7CFD-71F17AA4E85C}"/>
                  </a:ext>
                </a:extLst>
              </p:cNvPr>
              <p:cNvSpPr txBox="1"/>
              <p:nvPr/>
            </p:nvSpPr>
            <p:spPr>
              <a:xfrm>
                <a:off x="4061188"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a14:m>
                <a:r>
                  <a:rPr lang="en-US" dirty="0"/>
                  <a:t>(=c)</a:t>
                </a:r>
              </a:p>
            </p:txBody>
          </p:sp>
        </mc:Choice>
        <mc:Fallback xmlns="">
          <p:sp>
            <p:nvSpPr>
              <p:cNvPr id="22" name="TextBox 21">
                <a:extLst>
                  <a:ext uri="{FF2B5EF4-FFF2-40B4-BE49-F238E27FC236}">
                    <a16:creationId xmlns:a16="http://schemas.microsoft.com/office/drawing/2014/main" id="{1C0AE374-D160-B6A1-7CFD-71F17AA4E85C}"/>
                  </a:ext>
                </a:extLst>
              </p:cNvPr>
              <p:cNvSpPr txBox="1">
                <a:spLocks noRot="1" noChangeAspect="1" noMove="1" noResize="1" noEditPoints="1" noAdjustHandles="1" noChangeArrowheads="1" noChangeShapeType="1" noTextEdit="1"/>
              </p:cNvSpPr>
              <p:nvPr/>
            </p:nvSpPr>
            <p:spPr>
              <a:xfrm>
                <a:off x="4061188" y="5693357"/>
                <a:ext cx="1034322" cy="369332"/>
              </a:xfrm>
              <a:prstGeom prst="rect">
                <a:avLst/>
              </a:prstGeom>
              <a:blipFill>
                <a:blip r:embed="rId5"/>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BEA6C1-3D74-E32D-935A-FF682C5AEDF3}"/>
                  </a:ext>
                </a:extLst>
              </p:cNvPr>
              <p:cNvSpPr txBox="1"/>
              <p:nvPr/>
            </p:nvSpPr>
            <p:spPr>
              <a:xfrm>
                <a:off x="5737589"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a14:m>
                <a:r>
                  <a:rPr lang="en-US" dirty="0"/>
                  <a:t>(=T)</a:t>
                </a:r>
              </a:p>
            </p:txBody>
          </p:sp>
        </mc:Choice>
        <mc:Fallback xmlns="">
          <p:sp>
            <p:nvSpPr>
              <p:cNvPr id="23" name="TextBox 22">
                <a:extLst>
                  <a:ext uri="{FF2B5EF4-FFF2-40B4-BE49-F238E27FC236}">
                    <a16:creationId xmlns:a16="http://schemas.microsoft.com/office/drawing/2014/main" id="{9ABEA6C1-3D74-E32D-935A-FF682C5AEDF3}"/>
                  </a:ext>
                </a:extLst>
              </p:cNvPr>
              <p:cNvSpPr txBox="1">
                <a:spLocks noRot="1" noChangeAspect="1" noMove="1" noResize="1" noEditPoints="1" noAdjustHandles="1" noChangeArrowheads="1" noChangeShapeType="1" noTextEdit="1"/>
              </p:cNvSpPr>
              <p:nvPr/>
            </p:nvSpPr>
            <p:spPr>
              <a:xfrm>
                <a:off x="5737589" y="5693357"/>
                <a:ext cx="1034322" cy="369332"/>
              </a:xfrm>
              <a:prstGeom prst="rect">
                <a:avLst/>
              </a:prstGeom>
              <a:blipFill>
                <a:blip r:embed="rId6"/>
                <a:stretch>
                  <a:fillRect t="-9836" b="-24590"/>
                </a:stretch>
              </a:blipFill>
            </p:spPr>
            <p:txBody>
              <a:bodyPr/>
              <a:lstStyle/>
              <a:p>
                <a:r>
                  <a:rPr lang="en-US">
                    <a:noFill/>
                  </a:rPr>
                  <a:t> </a:t>
                </a:r>
              </a:p>
            </p:txBody>
          </p:sp>
        </mc:Fallback>
      </mc:AlternateContent>
      <p:cxnSp>
        <p:nvCxnSpPr>
          <p:cNvPr id="33" name="Connector: Elbow 32">
            <a:extLst>
              <a:ext uri="{FF2B5EF4-FFF2-40B4-BE49-F238E27FC236}">
                <a16:creationId xmlns:a16="http://schemas.microsoft.com/office/drawing/2014/main" id="{B8188868-2E84-D401-E541-BC57574C72C6}"/>
              </a:ext>
            </a:extLst>
          </p:cNvPr>
          <p:cNvCxnSpPr>
            <a:cxnSpLocks/>
            <a:stCxn id="22" idx="0"/>
            <a:endCxn id="23" idx="0"/>
          </p:cNvCxnSpPr>
          <p:nvPr/>
        </p:nvCxnSpPr>
        <p:spPr>
          <a:xfrm rot="5400000" flipH="1" flipV="1">
            <a:off x="5416549" y="4855157"/>
            <a:ext cx="12700" cy="1676401"/>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0ADA77-6002-3199-39A3-166AC47490D9}"/>
                  </a:ext>
                </a:extLst>
              </p:cNvPr>
              <p:cNvSpPr txBox="1"/>
              <p:nvPr/>
            </p:nvSpPr>
            <p:spPr>
              <a:xfrm>
                <a:off x="32166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(=b)</a:t>
                </a:r>
              </a:p>
            </p:txBody>
          </p:sp>
        </mc:Choice>
        <mc:Fallback xmlns="">
          <p:sp>
            <p:nvSpPr>
              <p:cNvPr id="21" name="TextBox 20">
                <a:extLst>
                  <a:ext uri="{FF2B5EF4-FFF2-40B4-BE49-F238E27FC236}">
                    <a16:creationId xmlns:a16="http://schemas.microsoft.com/office/drawing/2014/main" id="{220ADA77-6002-3199-39A3-166AC47490D9}"/>
                  </a:ext>
                </a:extLst>
              </p:cNvPr>
              <p:cNvSpPr txBox="1">
                <a:spLocks noRot="1" noChangeAspect="1" noMove="1" noResize="1" noEditPoints="1" noAdjustHandles="1" noChangeArrowheads="1" noChangeShapeType="1" noTextEdit="1"/>
              </p:cNvSpPr>
              <p:nvPr/>
            </p:nvSpPr>
            <p:spPr>
              <a:xfrm>
                <a:off x="3216639" y="4882464"/>
                <a:ext cx="1034322" cy="369332"/>
              </a:xfrm>
              <a:prstGeom prst="rect">
                <a:avLst/>
              </a:prstGeom>
              <a:blipFill>
                <a:blip r:embed="rId7"/>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2E3C06-BBFD-36FA-F894-3C03567D02BC}"/>
                  </a:ext>
                </a:extLst>
              </p:cNvPr>
              <p:cNvSpPr txBox="1"/>
              <p:nvPr/>
            </p:nvSpPr>
            <p:spPr>
              <a:xfrm>
                <a:off x="4899388" y="4882464"/>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582E3C06-BBFD-36FA-F894-3C03567D02BC}"/>
                  </a:ext>
                </a:extLst>
              </p:cNvPr>
              <p:cNvSpPr txBox="1">
                <a:spLocks noRot="1" noChangeAspect="1" noMove="1" noResize="1" noEditPoints="1" noAdjustHandles="1" noChangeArrowheads="1" noChangeShapeType="1" noTextEdit="1"/>
              </p:cNvSpPr>
              <p:nvPr/>
            </p:nvSpPr>
            <p:spPr>
              <a:xfrm>
                <a:off x="4899388" y="4882464"/>
                <a:ext cx="1034322" cy="369332"/>
              </a:xfrm>
              <a:prstGeom prst="rect">
                <a:avLst/>
              </a:prstGeom>
              <a:blipFill>
                <a:blip r:embed="rId8"/>
                <a:stretch>
                  <a:fillRect b="-4918"/>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30E88BB9-9F96-BA71-C3A4-73A11171B3C4}"/>
              </a:ext>
            </a:extLst>
          </p:cNvPr>
          <p:cNvSpPr/>
          <p:nvPr/>
        </p:nvSpPr>
        <p:spPr>
          <a:xfrm>
            <a:off x="5283043" y="5468512"/>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C94C12F-9F10-FF09-61D7-A8BACB9D0E1E}"/>
              </a:ext>
            </a:extLst>
          </p:cNvPr>
          <p:cNvCxnSpPr>
            <a:cxnSpLocks/>
            <a:stCxn id="38" idx="0"/>
            <a:endCxn id="37" idx="2"/>
          </p:cNvCxnSpPr>
          <p:nvPr/>
        </p:nvCxnSpPr>
        <p:spPr>
          <a:xfrm flipV="1">
            <a:off x="5416549" y="5251796"/>
            <a:ext cx="0" cy="2167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41E73C0-027D-EF84-4188-595C1E85D844}"/>
              </a:ext>
            </a:extLst>
          </p:cNvPr>
          <p:cNvCxnSpPr>
            <a:cxnSpLocks/>
          </p:cNvCxnSpPr>
          <p:nvPr/>
        </p:nvCxnSpPr>
        <p:spPr>
          <a:xfrm rot="5400000" flipH="1" flipV="1">
            <a:off x="457200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7418BB6-AF5D-E84E-717E-49250A772D07}"/>
              </a:ext>
            </a:extLst>
          </p:cNvPr>
          <p:cNvCxnSpPr>
            <a:cxnSpLocks/>
          </p:cNvCxnSpPr>
          <p:nvPr/>
        </p:nvCxnSpPr>
        <p:spPr>
          <a:xfrm rot="5400000" flipH="1" flipV="1">
            <a:off x="625475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B869F88-09DB-6B3F-E793-6A7EEE0FB8E6}"/>
                  </a:ext>
                </a:extLst>
              </p:cNvPr>
              <p:cNvSpPr txBox="1"/>
              <p:nvPr/>
            </p:nvSpPr>
            <p:spPr>
              <a:xfrm>
                <a:off x="23772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5</m:t>
                          </m:r>
                        </m:sub>
                      </m:sSub>
                    </m:oMath>
                  </m:oMathPara>
                </a14:m>
                <a:endParaRPr lang="en-US" dirty="0"/>
              </a:p>
            </p:txBody>
          </p:sp>
        </mc:Choice>
        <mc:Fallback xmlns="">
          <p:sp>
            <p:nvSpPr>
              <p:cNvPr id="49" name="TextBox 48">
                <a:extLst>
                  <a:ext uri="{FF2B5EF4-FFF2-40B4-BE49-F238E27FC236}">
                    <a16:creationId xmlns:a16="http://schemas.microsoft.com/office/drawing/2014/main" id="{0B869F88-09DB-6B3F-E793-6A7EEE0FB8E6}"/>
                  </a:ext>
                </a:extLst>
              </p:cNvPr>
              <p:cNvSpPr txBox="1">
                <a:spLocks noRot="1" noChangeAspect="1" noMove="1" noResize="1" noEditPoints="1" noAdjustHandles="1" noChangeArrowheads="1" noChangeShapeType="1" noTextEdit="1"/>
              </p:cNvSpPr>
              <p:nvPr/>
            </p:nvSpPr>
            <p:spPr>
              <a:xfrm>
                <a:off x="2377295" y="4071808"/>
                <a:ext cx="1034322" cy="36933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7E911B-BE1C-A3FC-DE3B-6768D442D903}"/>
                  </a:ext>
                </a:extLst>
              </p:cNvPr>
              <p:cNvSpPr txBox="1"/>
              <p:nvPr/>
            </p:nvSpPr>
            <p:spPr>
              <a:xfrm>
                <a:off x="40536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6</m:t>
                          </m:r>
                        </m:sub>
                      </m:sSub>
                    </m:oMath>
                  </m:oMathPara>
                </a14:m>
                <a:endParaRPr lang="en-US" dirty="0"/>
              </a:p>
            </p:txBody>
          </p:sp>
        </mc:Choice>
        <mc:Fallback xmlns="">
          <p:sp>
            <p:nvSpPr>
              <p:cNvPr id="50" name="TextBox 49">
                <a:extLst>
                  <a:ext uri="{FF2B5EF4-FFF2-40B4-BE49-F238E27FC236}">
                    <a16:creationId xmlns:a16="http://schemas.microsoft.com/office/drawing/2014/main" id="{F67E911B-BE1C-A3FC-DE3B-6768D442D903}"/>
                  </a:ext>
                </a:extLst>
              </p:cNvPr>
              <p:cNvSpPr txBox="1">
                <a:spLocks noRot="1" noChangeAspect="1" noMove="1" noResize="1" noEditPoints="1" noAdjustHandles="1" noChangeArrowheads="1" noChangeShapeType="1" noTextEdit="1"/>
              </p:cNvSpPr>
              <p:nvPr/>
            </p:nvSpPr>
            <p:spPr>
              <a:xfrm>
                <a:off x="4053695" y="4071808"/>
                <a:ext cx="1034322" cy="369332"/>
              </a:xfrm>
              <a:prstGeom prst="rect">
                <a:avLst/>
              </a:prstGeom>
              <a:blipFill>
                <a:blip r:embed="rId10"/>
                <a:stretch>
                  <a:fillRect b="-4918"/>
                </a:stretch>
              </a:blipFill>
            </p:spPr>
            <p:txBody>
              <a:bodyPr/>
              <a:lstStyle/>
              <a:p>
                <a:r>
                  <a:rPr lang="en-US">
                    <a:noFill/>
                  </a:rPr>
                  <a:t> </a:t>
                </a:r>
              </a:p>
            </p:txBody>
          </p:sp>
        </mc:Fallback>
      </mc:AlternateContent>
      <p:cxnSp>
        <p:nvCxnSpPr>
          <p:cNvPr id="51" name="Connector: Elbow 50">
            <a:extLst>
              <a:ext uri="{FF2B5EF4-FFF2-40B4-BE49-F238E27FC236}">
                <a16:creationId xmlns:a16="http://schemas.microsoft.com/office/drawing/2014/main" id="{E9270147-2390-815D-ACF2-32242DA31E75}"/>
              </a:ext>
            </a:extLst>
          </p:cNvPr>
          <p:cNvCxnSpPr>
            <a:cxnSpLocks/>
            <a:stCxn id="49" idx="0"/>
            <a:endCxn id="50" idx="0"/>
          </p:cNvCxnSpPr>
          <p:nvPr/>
        </p:nvCxnSpPr>
        <p:spPr>
          <a:xfrm rot="5400000" flipH="1" flipV="1">
            <a:off x="3732656" y="3233608"/>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96DD455-77EB-2216-F728-6D9C69BA7637}"/>
                  </a:ext>
                </a:extLst>
              </p:cNvPr>
              <p:cNvSpPr txBox="1"/>
              <p:nvPr/>
            </p:nvSpPr>
            <p:spPr>
              <a:xfrm>
                <a:off x="5736444"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7</m:t>
                          </m:r>
                        </m:sub>
                      </m:sSub>
                    </m:oMath>
                  </m:oMathPara>
                </a14:m>
                <a:endParaRPr lang="en-US" dirty="0"/>
              </a:p>
            </p:txBody>
          </p:sp>
        </mc:Choice>
        <mc:Fallback xmlns="">
          <p:sp>
            <p:nvSpPr>
              <p:cNvPr id="52" name="TextBox 51">
                <a:extLst>
                  <a:ext uri="{FF2B5EF4-FFF2-40B4-BE49-F238E27FC236}">
                    <a16:creationId xmlns:a16="http://schemas.microsoft.com/office/drawing/2014/main" id="{796DD455-77EB-2216-F728-6D9C69BA7637}"/>
                  </a:ext>
                </a:extLst>
              </p:cNvPr>
              <p:cNvSpPr txBox="1">
                <a:spLocks noRot="1" noChangeAspect="1" noMove="1" noResize="1" noEditPoints="1" noAdjustHandles="1" noChangeArrowheads="1" noChangeShapeType="1" noTextEdit="1"/>
              </p:cNvSpPr>
              <p:nvPr/>
            </p:nvSpPr>
            <p:spPr>
              <a:xfrm>
                <a:off x="5736444" y="4071808"/>
                <a:ext cx="1034322" cy="369332"/>
              </a:xfrm>
              <a:prstGeom prst="rect">
                <a:avLst/>
              </a:prstGeom>
              <a:blipFill>
                <a:blip r:embed="rId11"/>
                <a:stretch>
                  <a:fillRect b="-4918"/>
                </a:stretch>
              </a:blipFill>
            </p:spPr>
            <p:txBody>
              <a:bodyPr/>
              <a:lstStyle/>
              <a:p>
                <a:r>
                  <a:rPr lang="en-US">
                    <a:noFill/>
                  </a:rPr>
                  <a:t> </a:t>
                </a:r>
              </a:p>
            </p:txBody>
          </p:sp>
        </mc:Fallback>
      </mc:AlternateContent>
      <p:cxnSp>
        <p:nvCxnSpPr>
          <p:cNvPr id="53" name="Connector: Elbow 52">
            <a:extLst>
              <a:ext uri="{FF2B5EF4-FFF2-40B4-BE49-F238E27FC236}">
                <a16:creationId xmlns:a16="http://schemas.microsoft.com/office/drawing/2014/main" id="{20B8BBA6-3E6F-ED33-4F09-0B5C790279E5}"/>
              </a:ext>
            </a:extLst>
          </p:cNvPr>
          <p:cNvCxnSpPr>
            <a:cxnSpLocks/>
            <a:stCxn id="50" idx="0"/>
            <a:endCxn id="52" idx="0"/>
          </p:cNvCxnSpPr>
          <p:nvPr/>
        </p:nvCxnSpPr>
        <p:spPr>
          <a:xfrm rot="5400000" flipH="1" flipV="1">
            <a:off x="5412230" y="3230434"/>
            <a:ext cx="12700" cy="1682749"/>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29FB8A0-7DF2-B495-F3BE-F664DED6FF7A}"/>
              </a:ext>
            </a:extLst>
          </p:cNvPr>
          <p:cNvSpPr/>
          <p:nvPr/>
        </p:nvSpPr>
        <p:spPr>
          <a:xfrm>
            <a:off x="2762094" y="467079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0D467BC-E486-49B1-3A25-D8DD0E33B57F}"/>
              </a:ext>
            </a:extLst>
          </p:cNvPr>
          <p:cNvSpPr/>
          <p:nvPr/>
        </p:nvSpPr>
        <p:spPr>
          <a:xfrm>
            <a:off x="4441668" y="466211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DD35E2D-218A-0618-D5F9-4F61EE5C03FB}"/>
              </a:ext>
            </a:extLst>
          </p:cNvPr>
          <p:cNvCxnSpPr>
            <a:cxnSpLocks/>
            <a:stCxn id="49" idx="2"/>
            <a:endCxn id="59" idx="0"/>
          </p:cNvCxnSpPr>
          <p:nvPr/>
        </p:nvCxnSpPr>
        <p:spPr>
          <a:xfrm>
            <a:off x="2894456" y="4441140"/>
            <a:ext cx="1144" cy="229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518AD-C7B1-7F23-5677-4C8BC99605AC}"/>
              </a:ext>
            </a:extLst>
          </p:cNvPr>
          <p:cNvCxnSpPr>
            <a:cxnSpLocks/>
            <a:stCxn id="50" idx="2"/>
            <a:endCxn id="61" idx="0"/>
          </p:cNvCxnSpPr>
          <p:nvPr/>
        </p:nvCxnSpPr>
        <p:spPr>
          <a:xfrm>
            <a:off x="4570856" y="4441140"/>
            <a:ext cx="4318" cy="220977"/>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7D4C12D-FB4F-C9E2-3D98-897C1B7082E2}"/>
              </a:ext>
            </a:extLst>
          </p:cNvPr>
          <p:cNvSpPr/>
          <p:nvPr/>
        </p:nvSpPr>
        <p:spPr>
          <a:xfrm>
            <a:off x="6965001" y="4641521"/>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Elbow 77">
            <a:extLst>
              <a:ext uri="{FF2B5EF4-FFF2-40B4-BE49-F238E27FC236}">
                <a16:creationId xmlns:a16="http://schemas.microsoft.com/office/drawing/2014/main" id="{9C417499-FAC1-9D3F-9DBA-B6632C65DD13}"/>
              </a:ext>
            </a:extLst>
          </p:cNvPr>
          <p:cNvCxnSpPr>
            <a:stCxn id="15" idx="2"/>
            <a:endCxn id="73" idx="2"/>
          </p:cNvCxnSpPr>
          <p:nvPr/>
        </p:nvCxnSpPr>
        <p:spPr>
          <a:xfrm rot="5400000" flipH="1" flipV="1">
            <a:off x="4392737" y="2546026"/>
            <a:ext cx="370432" cy="5041107"/>
          </a:xfrm>
          <a:prstGeom prst="bentConnector3">
            <a:avLst>
              <a:gd name="adj1" fmla="val -302489"/>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938BA4F-F1F7-8D0D-81AF-4FA4F73EC6B8}"/>
              </a:ext>
            </a:extLst>
          </p:cNvPr>
          <p:cNvSpPr/>
          <p:nvPr/>
        </p:nvSpPr>
        <p:spPr>
          <a:xfrm>
            <a:off x="6118876" y="466420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215116-87F3-67CA-7BA4-42EC8A23F180}"/>
              </a:ext>
            </a:extLst>
          </p:cNvPr>
          <p:cNvCxnSpPr>
            <a:cxnSpLocks/>
            <a:stCxn id="52" idx="2"/>
            <a:endCxn id="80" idx="0"/>
          </p:cNvCxnSpPr>
          <p:nvPr/>
        </p:nvCxnSpPr>
        <p:spPr>
          <a:xfrm flipH="1">
            <a:off x="6252382" y="4441140"/>
            <a:ext cx="1223" cy="22306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6AEA44B-5297-B198-3134-CACAE9679C48}"/>
                  </a:ext>
                </a:extLst>
              </p:cNvPr>
              <p:cNvSpPr txBox="1"/>
              <p:nvPr/>
            </p:nvSpPr>
            <p:spPr>
              <a:xfrm>
                <a:off x="32186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8</m:t>
                          </m:r>
                        </m:sub>
                      </m:sSub>
                    </m:oMath>
                  </m:oMathPara>
                </a14:m>
                <a:endParaRPr lang="en-US" dirty="0"/>
              </a:p>
            </p:txBody>
          </p:sp>
        </mc:Choice>
        <mc:Fallback xmlns="">
          <p:sp>
            <p:nvSpPr>
              <p:cNvPr id="86" name="TextBox 85">
                <a:extLst>
                  <a:ext uri="{FF2B5EF4-FFF2-40B4-BE49-F238E27FC236}">
                    <a16:creationId xmlns:a16="http://schemas.microsoft.com/office/drawing/2014/main" id="{06AEA44B-5297-B198-3134-CACAE9679C48}"/>
                  </a:ext>
                </a:extLst>
              </p:cNvPr>
              <p:cNvSpPr txBox="1">
                <a:spLocks noRot="1" noChangeAspect="1" noMove="1" noResize="1" noEditPoints="1" noAdjustHandles="1" noChangeArrowheads="1" noChangeShapeType="1" noTextEdit="1"/>
              </p:cNvSpPr>
              <p:nvPr/>
            </p:nvSpPr>
            <p:spPr>
              <a:xfrm>
                <a:off x="3218670" y="3247650"/>
                <a:ext cx="1034322" cy="369332"/>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5C7FD0B-9ADB-B30E-EB14-9B412D4A12A3}"/>
                  </a:ext>
                </a:extLst>
              </p:cNvPr>
              <p:cNvSpPr txBox="1"/>
              <p:nvPr/>
            </p:nvSpPr>
            <p:spPr>
              <a:xfrm>
                <a:off x="48950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9</m:t>
                          </m:r>
                        </m:sub>
                      </m:sSub>
                    </m:oMath>
                  </m:oMathPara>
                </a14:m>
                <a:endParaRPr lang="en-US" dirty="0"/>
              </a:p>
            </p:txBody>
          </p:sp>
        </mc:Choice>
        <mc:Fallback xmlns="">
          <p:sp>
            <p:nvSpPr>
              <p:cNvPr id="87" name="TextBox 86">
                <a:extLst>
                  <a:ext uri="{FF2B5EF4-FFF2-40B4-BE49-F238E27FC236}">
                    <a16:creationId xmlns:a16="http://schemas.microsoft.com/office/drawing/2014/main" id="{55C7FD0B-9ADB-B30E-EB14-9B412D4A12A3}"/>
                  </a:ext>
                </a:extLst>
              </p:cNvPr>
              <p:cNvSpPr txBox="1">
                <a:spLocks noRot="1" noChangeAspect="1" noMove="1" noResize="1" noEditPoints="1" noAdjustHandles="1" noChangeArrowheads="1" noChangeShapeType="1" noTextEdit="1"/>
              </p:cNvSpPr>
              <p:nvPr/>
            </p:nvSpPr>
            <p:spPr>
              <a:xfrm>
                <a:off x="4895070" y="3247650"/>
                <a:ext cx="1034322" cy="369332"/>
              </a:xfrm>
              <a:prstGeom prst="rect">
                <a:avLst/>
              </a:prstGeom>
              <a:blipFill>
                <a:blip r:embed="rId13"/>
                <a:stretch>
                  <a:fillRect b="-66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5682B40E-A9A3-2CC8-41E3-9CD1FC1C53E4}"/>
              </a:ext>
            </a:extLst>
          </p:cNvPr>
          <p:cNvSpPr/>
          <p:nvPr/>
        </p:nvSpPr>
        <p:spPr>
          <a:xfrm>
            <a:off x="3603469" y="385742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FC871F-CCD4-4A02-8CE1-7ED603EB12D4}"/>
              </a:ext>
            </a:extLst>
          </p:cNvPr>
          <p:cNvSpPr/>
          <p:nvPr/>
        </p:nvSpPr>
        <p:spPr>
          <a:xfrm>
            <a:off x="5283043" y="384874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AAB72E85-E011-B21E-6AAF-6D6A7B11274C}"/>
              </a:ext>
            </a:extLst>
          </p:cNvPr>
          <p:cNvCxnSpPr>
            <a:cxnSpLocks/>
            <a:stCxn id="86" idx="2"/>
            <a:endCxn id="88" idx="0"/>
          </p:cNvCxnSpPr>
          <p:nvPr/>
        </p:nvCxnSpPr>
        <p:spPr>
          <a:xfrm>
            <a:off x="3735831" y="3616982"/>
            <a:ext cx="1144" cy="240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1720BED-5666-7C84-6802-E1631FA856C1}"/>
              </a:ext>
            </a:extLst>
          </p:cNvPr>
          <p:cNvCxnSpPr>
            <a:cxnSpLocks/>
            <a:stCxn id="87" idx="2"/>
            <a:endCxn id="89" idx="0"/>
          </p:cNvCxnSpPr>
          <p:nvPr/>
        </p:nvCxnSpPr>
        <p:spPr>
          <a:xfrm>
            <a:off x="5412231" y="3616982"/>
            <a:ext cx="4318" cy="23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82775E6-2D3C-A636-0DA8-0CECDF1B6D92}"/>
              </a:ext>
            </a:extLst>
          </p:cNvPr>
          <p:cNvCxnSpPr>
            <a:cxnSpLocks/>
            <a:stCxn id="86" idx="0"/>
            <a:endCxn id="87" idx="0"/>
          </p:cNvCxnSpPr>
          <p:nvPr/>
        </p:nvCxnSpPr>
        <p:spPr>
          <a:xfrm rot="5400000" flipH="1" flipV="1">
            <a:off x="4574031" y="2409450"/>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E3493E4-A8EF-02EA-7B40-4BFCA5020D74}"/>
              </a:ext>
            </a:extLst>
          </p:cNvPr>
          <p:cNvSpPr/>
          <p:nvPr/>
        </p:nvSpPr>
        <p:spPr>
          <a:xfrm>
            <a:off x="4385456" y="3027916"/>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87B114E-9D48-BAC5-3984-4AEF85BAF4E6}"/>
              </a:ext>
            </a:extLst>
          </p:cNvPr>
          <p:cNvSpPr/>
          <p:nvPr/>
        </p:nvSpPr>
        <p:spPr>
          <a:xfrm>
            <a:off x="5612958" y="216507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0FACAFC-F26E-5E7E-040E-3FA6D5938C88}"/>
              </a:ext>
            </a:extLst>
          </p:cNvPr>
          <p:cNvCxnSpPr>
            <a:cxnSpLocks/>
            <a:stCxn id="107" idx="2"/>
            <a:endCxn id="98" idx="0"/>
          </p:cNvCxnSpPr>
          <p:nvPr/>
        </p:nvCxnSpPr>
        <p:spPr>
          <a:xfrm>
            <a:off x="4517818" y="2757473"/>
            <a:ext cx="1144" cy="270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1B196A3-FD00-E48A-7CF6-4245F0C748A8}"/>
              </a:ext>
            </a:extLst>
          </p:cNvPr>
          <p:cNvCxnSpPr>
            <a:cxnSpLocks/>
            <a:stCxn id="113" idx="2"/>
            <a:endCxn id="99" idx="0"/>
          </p:cNvCxnSpPr>
          <p:nvPr/>
        </p:nvCxnSpPr>
        <p:spPr>
          <a:xfrm>
            <a:off x="5745319" y="1912050"/>
            <a:ext cx="1145" cy="25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4014A53-B80F-6A94-4AC9-8139B5E2D464}"/>
              </a:ext>
            </a:extLst>
          </p:cNvPr>
          <p:cNvCxnSpPr>
            <a:cxnSpLocks/>
            <a:stCxn id="107" idx="0"/>
            <a:endCxn id="103" idx="0"/>
          </p:cNvCxnSpPr>
          <p:nvPr/>
        </p:nvCxnSpPr>
        <p:spPr>
          <a:xfrm rot="5400000" flipH="1" flipV="1">
            <a:off x="5746464" y="1159495"/>
            <a:ext cx="12700" cy="2457293"/>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B505258-2A5B-270C-8BDE-D0830F5B8CB4}"/>
                  </a:ext>
                </a:extLst>
              </p:cNvPr>
              <p:cNvSpPr txBox="1"/>
              <p:nvPr/>
            </p:nvSpPr>
            <p:spPr>
              <a:xfrm>
                <a:off x="6457950" y="2388141"/>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oMath>
                </a14:m>
                <a:r>
                  <a:rPr lang="en-US" dirty="0"/>
                  <a:t>(=T)</a:t>
                </a:r>
              </a:p>
            </p:txBody>
          </p:sp>
        </mc:Choice>
        <mc:Fallback xmlns="">
          <p:sp>
            <p:nvSpPr>
              <p:cNvPr id="103" name="TextBox 102">
                <a:extLst>
                  <a:ext uri="{FF2B5EF4-FFF2-40B4-BE49-F238E27FC236}">
                    <a16:creationId xmlns:a16="http://schemas.microsoft.com/office/drawing/2014/main" id="{0B505258-2A5B-270C-8BDE-D0830F5B8CB4}"/>
                  </a:ext>
                </a:extLst>
              </p:cNvPr>
              <p:cNvSpPr txBox="1">
                <a:spLocks noRot="1" noChangeAspect="1" noMove="1" noResize="1" noEditPoints="1" noAdjustHandles="1" noChangeArrowheads="1" noChangeShapeType="1" noTextEdit="1"/>
              </p:cNvSpPr>
              <p:nvPr/>
            </p:nvSpPr>
            <p:spPr>
              <a:xfrm>
                <a:off x="6457950" y="2388141"/>
                <a:ext cx="1034322" cy="369332"/>
              </a:xfrm>
              <a:prstGeom prst="rect">
                <a:avLst/>
              </a:prstGeom>
              <a:blipFill>
                <a:blip r:embed="rId1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0E1EFF7-B530-DBEA-938E-6DE819907B30}"/>
                  </a:ext>
                </a:extLst>
              </p:cNvPr>
              <p:cNvSpPr txBox="1"/>
              <p:nvPr/>
            </p:nvSpPr>
            <p:spPr>
              <a:xfrm>
                <a:off x="4000657" y="2388141"/>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10</m:t>
                          </m:r>
                        </m:sub>
                      </m:sSub>
                    </m:oMath>
                  </m:oMathPara>
                </a14:m>
                <a:endParaRPr lang="en-US" dirty="0"/>
              </a:p>
            </p:txBody>
          </p:sp>
        </mc:Choice>
        <mc:Fallback xmlns="">
          <p:sp>
            <p:nvSpPr>
              <p:cNvPr id="107" name="TextBox 106">
                <a:extLst>
                  <a:ext uri="{FF2B5EF4-FFF2-40B4-BE49-F238E27FC236}">
                    <a16:creationId xmlns:a16="http://schemas.microsoft.com/office/drawing/2014/main" id="{80E1EFF7-B530-DBEA-938E-6DE819907B30}"/>
                  </a:ext>
                </a:extLst>
              </p:cNvPr>
              <p:cNvSpPr txBox="1">
                <a:spLocks noRot="1" noChangeAspect="1" noMove="1" noResize="1" noEditPoints="1" noAdjustHandles="1" noChangeArrowheads="1" noChangeShapeType="1" noTextEdit="1"/>
              </p:cNvSpPr>
              <p:nvPr/>
            </p:nvSpPr>
            <p:spPr>
              <a:xfrm>
                <a:off x="4000657" y="2388141"/>
                <a:ext cx="1034322" cy="369332"/>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E4CAF9E-03B2-DD56-EF8F-1531986031C6}"/>
                  </a:ext>
                </a:extLst>
              </p:cNvPr>
              <p:cNvSpPr txBox="1"/>
              <p:nvPr/>
            </p:nvSpPr>
            <p:spPr>
              <a:xfrm>
                <a:off x="5228158" y="154271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12</m:t>
                          </m:r>
                        </m:sub>
                      </m:sSub>
                    </m:oMath>
                  </m:oMathPara>
                </a14:m>
                <a:endParaRPr lang="en-US" dirty="0"/>
              </a:p>
            </p:txBody>
          </p:sp>
        </mc:Choice>
        <mc:Fallback xmlns="">
          <p:sp>
            <p:nvSpPr>
              <p:cNvPr id="113" name="TextBox 112">
                <a:extLst>
                  <a:ext uri="{FF2B5EF4-FFF2-40B4-BE49-F238E27FC236}">
                    <a16:creationId xmlns:a16="http://schemas.microsoft.com/office/drawing/2014/main" id="{2E4CAF9E-03B2-DD56-EF8F-1531986031C6}"/>
                  </a:ext>
                </a:extLst>
              </p:cNvPr>
              <p:cNvSpPr txBox="1">
                <a:spLocks noRot="1" noChangeAspect="1" noMove="1" noResize="1" noEditPoints="1" noAdjustHandles="1" noChangeArrowheads="1" noChangeShapeType="1" noTextEdit="1"/>
              </p:cNvSpPr>
              <p:nvPr/>
            </p:nvSpPr>
            <p:spPr>
              <a:xfrm>
                <a:off x="5228158" y="1542718"/>
                <a:ext cx="1034322" cy="369332"/>
              </a:xfrm>
              <a:prstGeom prst="rect">
                <a:avLst/>
              </a:prstGeom>
              <a:blipFill>
                <a:blip r:embed="rId16"/>
                <a:stretch>
                  <a:fillRect b="-6557"/>
                </a:stretch>
              </a:blipFill>
            </p:spPr>
            <p:txBody>
              <a:bodyPr/>
              <a:lstStyle/>
              <a:p>
                <a:r>
                  <a:rPr lang="en-US">
                    <a:noFill/>
                  </a:rPr>
                  <a:t> </a:t>
                </a:r>
              </a:p>
            </p:txBody>
          </p:sp>
        </mc:Fallback>
      </mc:AlternateContent>
      <p:sp>
        <p:nvSpPr>
          <p:cNvPr id="118" name="TextBox 117">
            <a:extLst>
              <a:ext uri="{FF2B5EF4-FFF2-40B4-BE49-F238E27FC236}">
                <a16:creationId xmlns:a16="http://schemas.microsoft.com/office/drawing/2014/main" id="{391CFA4C-FDB3-EC28-425D-23FB81618113}"/>
              </a:ext>
            </a:extLst>
          </p:cNvPr>
          <p:cNvSpPr txBox="1"/>
          <p:nvPr/>
        </p:nvSpPr>
        <p:spPr>
          <a:xfrm>
            <a:off x="5006363" y="5457170"/>
            <a:ext cx="820373" cy="369332"/>
          </a:xfrm>
          <a:prstGeom prst="rect">
            <a:avLst/>
          </a:prstGeom>
          <a:noFill/>
        </p:spPr>
        <p:txBody>
          <a:bodyPr wrap="square" rtlCol="0">
            <a:spAutoFit/>
          </a:bodyPr>
          <a:lstStyle/>
          <a:p>
            <a:pPr algn="ctr"/>
            <a:r>
              <a:rPr lang="en-US" b="1" dirty="0">
                <a:solidFill>
                  <a:srgbClr val="7030A0"/>
                </a:solidFill>
              </a:rPr>
              <a:t>AND</a:t>
            </a:r>
          </a:p>
        </p:txBody>
      </p:sp>
      <p:sp>
        <p:nvSpPr>
          <p:cNvPr id="119" name="TextBox 118">
            <a:extLst>
              <a:ext uri="{FF2B5EF4-FFF2-40B4-BE49-F238E27FC236}">
                <a16:creationId xmlns:a16="http://schemas.microsoft.com/office/drawing/2014/main" id="{077A12E2-4326-622B-8990-3662077D6B44}"/>
              </a:ext>
            </a:extLst>
          </p:cNvPr>
          <p:cNvSpPr txBox="1"/>
          <p:nvPr/>
        </p:nvSpPr>
        <p:spPr>
          <a:xfrm>
            <a:off x="2490619" y="4641521"/>
            <a:ext cx="820373" cy="369332"/>
          </a:xfrm>
          <a:prstGeom prst="rect">
            <a:avLst/>
          </a:prstGeom>
          <a:noFill/>
        </p:spPr>
        <p:txBody>
          <a:bodyPr wrap="square" rtlCol="0">
            <a:spAutoFit/>
          </a:bodyPr>
          <a:lstStyle/>
          <a:p>
            <a:pPr algn="ctr"/>
            <a:r>
              <a:rPr lang="en-US" b="1" dirty="0">
                <a:solidFill>
                  <a:srgbClr val="7030A0"/>
                </a:solidFill>
              </a:rPr>
              <a:t>CCX</a:t>
            </a:r>
          </a:p>
        </p:txBody>
      </p:sp>
      <p:pic>
        <p:nvPicPr>
          <p:cNvPr id="3" name="Picture 2">
            <a:extLst>
              <a:ext uri="{FF2B5EF4-FFF2-40B4-BE49-F238E27FC236}">
                <a16:creationId xmlns:a16="http://schemas.microsoft.com/office/drawing/2014/main" id="{CEBDFA53-A979-BDB9-0BF1-019ABFAF6D42}"/>
              </a:ext>
            </a:extLst>
          </p:cNvPr>
          <p:cNvPicPr>
            <a:picLocks noChangeAspect="1"/>
          </p:cNvPicPr>
          <p:nvPr/>
        </p:nvPicPr>
        <p:blipFill>
          <a:blip r:embed="rId17"/>
          <a:stretch>
            <a:fillRect/>
          </a:stretch>
        </p:blipFill>
        <p:spPr>
          <a:xfrm>
            <a:off x="446249" y="2095584"/>
            <a:ext cx="1716290" cy="618483"/>
          </a:xfrm>
          <a:prstGeom prst="rect">
            <a:avLst/>
          </a:prstGeom>
        </p:spPr>
      </p:pic>
      <p:grpSp>
        <p:nvGrpSpPr>
          <p:cNvPr id="18" name="Group 17">
            <a:extLst>
              <a:ext uri="{FF2B5EF4-FFF2-40B4-BE49-F238E27FC236}">
                <a16:creationId xmlns:a16="http://schemas.microsoft.com/office/drawing/2014/main" id="{E4695B3A-A9EF-45F8-FB7D-2DC208DD3950}"/>
              </a:ext>
            </a:extLst>
          </p:cNvPr>
          <p:cNvGrpSpPr/>
          <p:nvPr/>
        </p:nvGrpSpPr>
        <p:grpSpPr>
          <a:xfrm>
            <a:off x="462669" y="2892694"/>
            <a:ext cx="1187093" cy="1566837"/>
            <a:chOff x="831044" y="2830992"/>
            <a:chExt cx="1187093" cy="1566837"/>
          </a:xfrm>
        </p:grpSpPr>
        <p:pic>
          <p:nvPicPr>
            <p:cNvPr id="6" name="Picture 5">
              <a:extLst>
                <a:ext uri="{FF2B5EF4-FFF2-40B4-BE49-F238E27FC236}">
                  <a16:creationId xmlns:a16="http://schemas.microsoft.com/office/drawing/2014/main" id="{53B0EF1C-380B-7737-83F1-F60FDE7DA209}"/>
                </a:ext>
              </a:extLst>
            </p:cNvPr>
            <p:cNvPicPr>
              <a:picLocks noChangeAspect="1"/>
            </p:cNvPicPr>
            <p:nvPr/>
          </p:nvPicPr>
          <p:blipFill>
            <a:blip r:embed="rId18"/>
            <a:stretch>
              <a:fillRect/>
            </a:stretch>
          </p:blipFill>
          <p:spPr>
            <a:xfrm>
              <a:off x="1115214" y="2830992"/>
              <a:ext cx="625329" cy="1425482"/>
            </a:xfrm>
            <a:prstGeom prst="rect">
              <a:avLst/>
            </a:prstGeom>
          </p:spPr>
        </p:pic>
        <p:pic>
          <p:nvPicPr>
            <p:cNvPr id="12" name="Picture 11">
              <a:extLst>
                <a:ext uri="{FF2B5EF4-FFF2-40B4-BE49-F238E27FC236}">
                  <a16:creationId xmlns:a16="http://schemas.microsoft.com/office/drawing/2014/main" id="{F711EEE2-7F35-C7AE-AFD7-59590CE50B41}"/>
                </a:ext>
              </a:extLst>
            </p:cNvPr>
            <p:cNvPicPr>
              <a:picLocks noChangeAspect="1"/>
            </p:cNvPicPr>
            <p:nvPr/>
          </p:nvPicPr>
          <p:blipFill>
            <a:blip r:embed="rId19"/>
            <a:stretch>
              <a:fillRect/>
            </a:stretch>
          </p:blipFill>
          <p:spPr>
            <a:xfrm>
              <a:off x="831044" y="2959316"/>
              <a:ext cx="214091" cy="317171"/>
            </a:xfrm>
            <a:prstGeom prst="rect">
              <a:avLst/>
            </a:prstGeom>
          </p:spPr>
        </p:pic>
        <p:pic>
          <p:nvPicPr>
            <p:cNvPr id="14" name="Picture 13">
              <a:extLst>
                <a:ext uri="{FF2B5EF4-FFF2-40B4-BE49-F238E27FC236}">
                  <a16:creationId xmlns:a16="http://schemas.microsoft.com/office/drawing/2014/main" id="{486623D1-F8D7-E9EB-19D3-16A4DE81897E}"/>
                </a:ext>
              </a:extLst>
            </p:cNvPr>
            <p:cNvPicPr>
              <a:picLocks noChangeAspect="1"/>
            </p:cNvPicPr>
            <p:nvPr/>
          </p:nvPicPr>
          <p:blipFill>
            <a:blip r:embed="rId20"/>
            <a:stretch>
              <a:fillRect/>
            </a:stretch>
          </p:blipFill>
          <p:spPr>
            <a:xfrm>
              <a:off x="831044" y="3497479"/>
              <a:ext cx="214091" cy="301313"/>
            </a:xfrm>
            <a:prstGeom prst="rect">
              <a:avLst/>
            </a:prstGeom>
          </p:spPr>
        </p:pic>
        <p:pic>
          <p:nvPicPr>
            <p:cNvPr id="17" name="Picture 16">
              <a:extLst>
                <a:ext uri="{FF2B5EF4-FFF2-40B4-BE49-F238E27FC236}">
                  <a16:creationId xmlns:a16="http://schemas.microsoft.com/office/drawing/2014/main" id="{29E0294E-705B-0B6E-F94E-97EEB1DF576C}"/>
                </a:ext>
              </a:extLst>
            </p:cNvPr>
            <p:cNvPicPr>
              <a:picLocks noChangeAspect="1"/>
            </p:cNvPicPr>
            <p:nvPr/>
          </p:nvPicPr>
          <p:blipFill>
            <a:blip r:embed="rId21"/>
            <a:stretch>
              <a:fillRect/>
            </a:stretch>
          </p:blipFill>
          <p:spPr>
            <a:xfrm>
              <a:off x="1788188" y="3779345"/>
              <a:ext cx="229949" cy="618484"/>
            </a:xfrm>
            <a:prstGeom prst="rect">
              <a:avLst/>
            </a:prstGeom>
          </p:spPr>
        </p:pic>
      </p:grpSp>
      <p:grpSp>
        <p:nvGrpSpPr>
          <p:cNvPr id="25" name="Group 24">
            <a:extLst>
              <a:ext uri="{FF2B5EF4-FFF2-40B4-BE49-F238E27FC236}">
                <a16:creationId xmlns:a16="http://schemas.microsoft.com/office/drawing/2014/main" id="{DF49FEA1-7BCA-3E4D-8CC0-D36A78D2D879}"/>
              </a:ext>
            </a:extLst>
          </p:cNvPr>
          <p:cNvGrpSpPr/>
          <p:nvPr/>
        </p:nvGrpSpPr>
        <p:grpSpPr>
          <a:xfrm>
            <a:off x="3012255" y="4120977"/>
            <a:ext cx="3922024" cy="338554"/>
            <a:chOff x="3012255" y="4120977"/>
            <a:chExt cx="3922024" cy="33855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54DF082-8150-E06E-1F1F-6FE9F8F90F6E}"/>
                    </a:ext>
                  </a:extLst>
                </p:cNvPr>
                <p:cNvSpPr txBox="1"/>
                <p:nvPr/>
              </p:nvSpPr>
              <p:spPr>
                <a:xfrm>
                  <a:off x="3012255"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19" name="TextBox 18">
                  <a:extLst>
                    <a:ext uri="{FF2B5EF4-FFF2-40B4-BE49-F238E27FC236}">
                      <a16:creationId xmlns:a16="http://schemas.microsoft.com/office/drawing/2014/main" id="{454DF082-8150-E06E-1F1F-6FE9F8F90F6E}"/>
                    </a:ext>
                  </a:extLst>
                </p:cNvPr>
                <p:cNvSpPr txBox="1">
                  <a:spLocks noRot="1" noChangeAspect="1" noMove="1" noResize="1" noEditPoints="1" noAdjustHandles="1" noChangeArrowheads="1" noChangeShapeType="1" noTextEdit="1"/>
                </p:cNvSpPr>
                <p:nvPr/>
              </p:nvSpPr>
              <p:spPr>
                <a:xfrm>
                  <a:off x="3012255" y="4120977"/>
                  <a:ext cx="57436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8E3143-037B-4F8D-121E-65B1021492C2}"/>
                    </a:ext>
                  </a:extLst>
                </p:cNvPr>
                <p:cNvSpPr txBox="1"/>
                <p:nvPr/>
              </p:nvSpPr>
              <p:spPr>
                <a:xfrm>
                  <a:off x="4697328"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𝑏𝑐</m:t>
                            </m:r>
                          </m:e>
                        </m:d>
                      </m:oMath>
                    </m:oMathPara>
                  </a14:m>
                  <a:endParaRPr lang="en-US" sz="1600" dirty="0">
                    <a:solidFill>
                      <a:srgbClr val="FF0000"/>
                    </a:solidFill>
                  </a:endParaRPr>
                </a:p>
              </p:txBody>
            </p:sp>
          </mc:Choice>
          <mc:Fallback xmlns="">
            <p:sp>
              <p:nvSpPr>
                <p:cNvPr id="20" name="TextBox 19">
                  <a:extLst>
                    <a:ext uri="{FF2B5EF4-FFF2-40B4-BE49-F238E27FC236}">
                      <a16:creationId xmlns:a16="http://schemas.microsoft.com/office/drawing/2014/main" id="{3F8E3143-037B-4F8D-121E-65B1021492C2}"/>
                    </a:ext>
                  </a:extLst>
                </p:cNvPr>
                <p:cNvSpPr txBox="1">
                  <a:spLocks noRot="1" noChangeAspect="1" noMove="1" noResize="1" noEditPoints="1" noAdjustHandles="1" noChangeArrowheads="1" noChangeShapeType="1" noTextEdit="1"/>
                </p:cNvSpPr>
                <p:nvPr/>
              </p:nvSpPr>
              <p:spPr>
                <a:xfrm>
                  <a:off x="4697328" y="4120977"/>
                  <a:ext cx="574363"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B10B60-74BD-F5F0-D75A-144191B49769}"/>
                    </a:ext>
                  </a:extLst>
                </p:cNvPr>
                <p:cNvSpPr txBox="1"/>
                <p:nvPr/>
              </p:nvSpPr>
              <p:spPr>
                <a:xfrm>
                  <a:off x="6359916"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24" name="TextBox 23">
                  <a:extLst>
                    <a:ext uri="{FF2B5EF4-FFF2-40B4-BE49-F238E27FC236}">
                      <a16:creationId xmlns:a16="http://schemas.microsoft.com/office/drawing/2014/main" id="{0FB10B60-74BD-F5F0-D75A-144191B49769}"/>
                    </a:ext>
                  </a:extLst>
                </p:cNvPr>
                <p:cNvSpPr txBox="1">
                  <a:spLocks noRot="1" noChangeAspect="1" noMove="1" noResize="1" noEditPoints="1" noAdjustHandles="1" noChangeArrowheads="1" noChangeShapeType="1" noTextEdit="1"/>
                </p:cNvSpPr>
                <p:nvPr/>
              </p:nvSpPr>
              <p:spPr>
                <a:xfrm>
                  <a:off x="6359916" y="4120977"/>
                  <a:ext cx="574363" cy="338554"/>
                </a:xfrm>
                <a:prstGeom prst="rect">
                  <a:avLst/>
                </a:prstGeom>
                <a:blipFill>
                  <a:blip r:embed="rId24"/>
                  <a:stretch>
                    <a:fillRect/>
                  </a:stretch>
                </a:blipFill>
              </p:spPr>
              <p:txBody>
                <a:bodyPr/>
                <a:lstStyle/>
                <a:p>
                  <a:r>
                    <a:rPr lang="en-US">
                      <a:noFill/>
                    </a:rPr>
                    <a:t> </a:t>
                  </a:r>
                </a:p>
              </p:txBody>
            </p:sp>
          </mc:Fallback>
        </mc:AlternateContent>
      </p:grpSp>
      <p:sp>
        <p:nvSpPr>
          <p:cNvPr id="27" name="Rectangle 26">
            <a:extLst>
              <a:ext uri="{FF2B5EF4-FFF2-40B4-BE49-F238E27FC236}">
                <a16:creationId xmlns:a16="http://schemas.microsoft.com/office/drawing/2014/main" id="{91B5E769-6F37-0A31-BD09-6C8924318CFB}"/>
              </a:ext>
            </a:extLst>
          </p:cNvPr>
          <p:cNvSpPr/>
          <p:nvPr/>
        </p:nvSpPr>
        <p:spPr>
          <a:xfrm>
            <a:off x="2073274" y="1606204"/>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9996A0-87E5-798C-88CB-82BA3F29CEF2}"/>
              </a:ext>
            </a:extLst>
          </p:cNvPr>
          <p:cNvSpPr/>
          <p:nvPr/>
        </p:nvSpPr>
        <p:spPr>
          <a:xfrm>
            <a:off x="7098507" y="2450638"/>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943325-43B7-1913-BE95-D6F74EFC0194}"/>
              </a:ext>
            </a:extLst>
          </p:cNvPr>
          <p:cNvSpPr txBox="1"/>
          <p:nvPr/>
        </p:nvSpPr>
        <p:spPr>
          <a:xfrm>
            <a:off x="6496215" y="2994051"/>
            <a:ext cx="2336794" cy="923330"/>
          </a:xfrm>
          <a:prstGeom prst="rect">
            <a:avLst/>
          </a:prstGeom>
          <a:noFill/>
          <a:ln w="28575">
            <a:solidFill>
              <a:srgbClr val="7030A0"/>
            </a:solidFill>
          </a:ln>
        </p:spPr>
        <p:txBody>
          <a:bodyPr wrap="square" rtlCol="0">
            <a:spAutoFit/>
          </a:bodyPr>
          <a:lstStyle/>
          <a:p>
            <a:pPr algn="ctr"/>
            <a:r>
              <a:rPr lang="en-US" b="1" dirty="0">
                <a:solidFill>
                  <a:srgbClr val="7030A0"/>
                </a:solidFill>
              </a:rPr>
              <a:t>But what if a, b, and c were to all </a:t>
            </a:r>
            <a:r>
              <a:rPr lang="en-US" b="1" i="1" dirty="0">
                <a:solidFill>
                  <a:srgbClr val="7030A0"/>
                </a:solidFill>
              </a:rPr>
              <a:t>start</a:t>
            </a:r>
            <a:r>
              <a:rPr lang="en-US" b="1" dirty="0">
                <a:solidFill>
                  <a:srgbClr val="7030A0"/>
                </a:solidFill>
              </a:rPr>
              <a:t> in a 50/50 superposition?</a:t>
            </a:r>
          </a:p>
        </p:txBody>
      </p:sp>
      <p:pic>
        <p:nvPicPr>
          <p:cNvPr id="7" name="Picture 6">
            <a:extLst>
              <a:ext uri="{FF2B5EF4-FFF2-40B4-BE49-F238E27FC236}">
                <a16:creationId xmlns:a16="http://schemas.microsoft.com/office/drawing/2014/main" id="{34236C8A-5DBB-13BC-4109-755AF10A013F}"/>
              </a:ext>
            </a:extLst>
          </p:cNvPr>
          <p:cNvPicPr>
            <a:picLocks noChangeAspect="1"/>
          </p:cNvPicPr>
          <p:nvPr/>
        </p:nvPicPr>
        <p:blipFill>
          <a:blip r:embed="rId25"/>
          <a:stretch>
            <a:fillRect/>
          </a:stretch>
        </p:blipFill>
        <p:spPr>
          <a:xfrm>
            <a:off x="5997249" y="1534983"/>
            <a:ext cx="397592" cy="404820"/>
          </a:xfrm>
          <a:prstGeom prst="rect">
            <a:avLst/>
          </a:prstGeom>
        </p:spPr>
      </p:pic>
    </p:spTree>
    <p:extLst>
      <p:ext uri="{BB962C8B-B14F-4D97-AF65-F5344CB8AC3E}">
        <p14:creationId xmlns:p14="http://schemas.microsoft.com/office/powerpoint/2010/main" val="4039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inVertical)">
                                      <p:cBhvr>
                                        <p:cTn id="33" dur="500"/>
                                        <p:tgtEl>
                                          <p:spTgt spid="3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barn(inVertical)">
                                      <p:cBhvr>
                                        <p:cTn id="36" dur="500"/>
                                        <p:tgtEl>
                                          <p:spTgt spid="118"/>
                                        </p:tgtEl>
                                      </p:cBhvr>
                                    </p:animEffect>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par>
                          <p:cTn id="46" fill="hold">
                            <p:stCondLst>
                              <p:cond delay="1500"/>
                            </p:stCondLst>
                            <p:childTnLst>
                              <p:par>
                                <p:cTn id="47" presetID="22" presetClass="entr" presetSubtype="4"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arn(inVertical)">
                                      <p:cBhvr>
                                        <p:cTn id="60" dur="500"/>
                                        <p:tgtEl>
                                          <p:spTgt spid="2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barn(inVertical)">
                                      <p:cBhvr>
                                        <p:cTn id="63" dur="500"/>
                                        <p:tgtEl>
                                          <p:spTgt spid="119"/>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down)">
                                      <p:cBhvr>
                                        <p:cTn id="67" dur="500"/>
                                        <p:tgtEl>
                                          <p:spTgt spid="64"/>
                                        </p:tgtEl>
                                      </p:cBhvr>
                                    </p:animEffect>
                                  </p:childTnLst>
                                </p:cTn>
                              </p:par>
                            </p:childTnLst>
                          </p:cTn>
                        </p:par>
                        <p:par>
                          <p:cTn id="68" fill="hold">
                            <p:stCondLst>
                              <p:cond delay="1000"/>
                            </p:stCondLst>
                            <p:childTnLst>
                              <p:par>
                                <p:cTn id="69" presetID="22" presetClass="entr" presetSubtype="4"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barn(inVertical)">
                                      <p:cBhvr>
                                        <p:cTn id="76" dur="500"/>
                                        <p:tgtEl>
                                          <p:spTgt spid="46"/>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down)">
                                      <p:cBhvr>
                                        <p:cTn id="80" dur="500"/>
                                        <p:tgtEl>
                                          <p:spTgt spid="67"/>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down)">
                                      <p:cBhvr>
                                        <p:cTn id="84" dur="500"/>
                                        <p:tgtEl>
                                          <p:spTgt spid="5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left)">
                                      <p:cBhvr>
                                        <p:cTn id="89" dur="500"/>
                                        <p:tgtEl>
                                          <p:spTgt spid="78"/>
                                        </p:tgtEl>
                                      </p:cBhvr>
                                    </p:animEffect>
                                  </p:childTnLst>
                                </p:cTn>
                              </p:par>
                            </p:childTnLst>
                          </p:cTn>
                        </p:par>
                        <p:par>
                          <p:cTn id="90" fill="hold">
                            <p:stCondLst>
                              <p:cond delay="500"/>
                            </p:stCondLst>
                            <p:childTnLst>
                              <p:par>
                                <p:cTn id="91" presetID="16" presetClass="entr" presetSubtype="21" fill="hold"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barn(inVertical)">
                                      <p:cBhvr>
                                        <p:cTn id="93" dur="500"/>
                                        <p:tgtEl>
                                          <p:spTgt spid="48"/>
                                        </p:tgtEl>
                                      </p:cBhvr>
                                    </p:animEffect>
                                  </p:childTnLst>
                                </p:cTn>
                              </p:par>
                            </p:childTnLst>
                          </p:cTn>
                        </p:par>
                        <p:par>
                          <p:cTn id="94" fill="hold">
                            <p:stCondLst>
                              <p:cond delay="1000"/>
                            </p:stCondLst>
                            <p:childTnLst>
                              <p:par>
                                <p:cTn id="95" presetID="22" presetClass="entr" presetSubtype="4" fill="hold" nodeType="after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childTnLst>
                          </p:cTn>
                        </p:par>
                        <p:par>
                          <p:cTn id="98" fill="hold">
                            <p:stCondLst>
                              <p:cond delay="1500"/>
                            </p:stCondLst>
                            <p:childTnLst>
                              <p:par>
                                <p:cTn id="99" presetID="22" presetClass="entr" presetSubtype="4" fill="hold" grpId="0" nodeType="after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ipe(down)">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fill="hold"/>
                                        <p:tgtEl>
                                          <p:spTgt spid="25"/>
                                        </p:tgtEl>
                                        <p:attrNameLst>
                                          <p:attrName>ppt_x</p:attrName>
                                        </p:attrNameLst>
                                      </p:cBhvr>
                                      <p:tavLst>
                                        <p:tav tm="0">
                                          <p:val>
                                            <p:strVal val="#ppt_x"/>
                                          </p:val>
                                        </p:tav>
                                        <p:tav tm="100000">
                                          <p:val>
                                            <p:strVal val="#ppt_x"/>
                                          </p:val>
                                        </p:tav>
                                      </p:tavLst>
                                    </p:anim>
                                    <p:anim calcmode="lin" valueType="num">
                                      <p:cBhvr additive="base">
                                        <p:cTn id="10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barn(inVertical)">
                                      <p:cBhvr>
                                        <p:cTn id="112" dur="500"/>
                                        <p:tgtEl>
                                          <p:spTgt spid="51"/>
                                        </p:tgtEl>
                                      </p:cBhvr>
                                    </p:animEffect>
                                  </p:childTnLst>
                                </p:cTn>
                              </p:par>
                            </p:childTnLst>
                          </p:cTn>
                        </p:par>
                        <p:par>
                          <p:cTn id="113" fill="hold">
                            <p:stCondLst>
                              <p:cond delay="500"/>
                            </p:stCondLst>
                            <p:childTnLst>
                              <p:par>
                                <p:cTn id="114" presetID="22" presetClass="entr" presetSubtype="4" fill="hold" nodeType="after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wipe(down)">
                                      <p:cBhvr>
                                        <p:cTn id="116" dur="500"/>
                                        <p:tgtEl>
                                          <p:spTgt spid="90"/>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86"/>
                                        </p:tgtEl>
                                        <p:attrNameLst>
                                          <p:attrName>style.visibility</p:attrName>
                                        </p:attrNameLst>
                                      </p:cBhvr>
                                      <p:to>
                                        <p:strVal val="visible"/>
                                      </p:to>
                                    </p:set>
                                    <p:animEffect transition="in" filter="wipe(down)">
                                      <p:cBhvr>
                                        <p:cTn id="120" dur="500"/>
                                        <p:tgtEl>
                                          <p:spTgt spid="86"/>
                                        </p:tgtEl>
                                      </p:cBhvr>
                                    </p:animEffec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barn(inVertical)">
                                      <p:cBhvr>
                                        <p:cTn id="125" dur="500"/>
                                        <p:tgtEl>
                                          <p:spTgt spid="53"/>
                                        </p:tgtEl>
                                      </p:cBhvr>
                                    </p:animEffect>
                                  </p:childTnLst>
                                </p:cTn>
                              </p:par>
                            </p:childTnLst>
                          </p:cTn>
                        </p:par>
                        <p:par>
                          <p:cTn id="126" fill="hold">
                            <p:stCondLst>
                              <p:cond delay="500"/>
                            </p:stCondLst>
                            <p:childTnLst>
                              <p:par>
                                <p:cTn id="127" presetID="22" presetClass="entr" presetSubtype="4"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wipe(down)">
                                      <p:cBhvr>
                                        <p:cTn id="129" dur="500"/>
                                        <p:tgtEl>
                                          <p:spTgt spid="91"/>
                                        </p:tgtEl>
                                      </p:cBhvr>
                                    </p:animEffect>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wipe(down)">
                                      <p:cBhvr>
                                        <p:cTn id="133" dur="500"/>
                                        <p:tgtEl>
                                          <p:spTgt spid="87"/>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21" fill="hold" nodeType="click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barn(inVertical)">
                                      <p:cBhvr>
                                        <p:cTn id="138" dur="500"/>
                                        <p:tgtEl>
                                          <p:spTgt spid="93"/>
                                        </p:tgtEl>
                                      </p:cBhvr>
                                    </p:animEffect>
                                  </p:childTnLst>
                                </p:cTn>
                              </p:par>
                            </p:childTnLst>
                          </p:cTn>
                        </p:par>
                        <p:par>
                          <p:cTn id="139" fill="hold">
                            <p:stCondLst>
                              <p:cond delay="500"/>
                            </p:stCondLst>
                            <p:childTnLst>
                              <p:par>
                                <p:cTn id="140" presetID="22" presetClass="entr" presetSubtype="4" fill="hold" nodeType="after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wipe(down)">
                                      <p:cBhvr>
                                        <p:cTn id="142" dur="500"/>
                                        <p:tgtEl>
                                          <p:spTgt spid="100"/>
                                        </p:tgtEl>
                                      </p:cBhvr>
                                    </p:animEffect>
                                  </p:childTnLst>
                                </p:cTn>
                              </p:par>
                            </p:childTnLst>
                          </p:cTn>
                        </p:par>
                        <p:par>
                          <p:cTn id="143" fill="hold">
                            <p:stCondLst>
                              <p:cond delay="1000"/>
                            </p:stCondLst>
                            <p:childTnLst>
                              <p:par>
                                <p:cTn id="144" presetID="22" presetClass="entr" presetSubtype="4" fill="hold" grpId="0" nodeType="after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wipe(down)">
                                      <p:cBhvr>
                                        <p:cTn id="146" dur="500"/>
                                        <p:tgtEl>
                                          <p:spTgt spid="10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03"/>
                                        </p:tgtEl>
                                        <p:attrNameLst>
                                          <p:attrName>style.visibility</p:attrName>
                                        </p:attrNameLst>
                                      </p:cBhvr>
                                      <p:to>
                                        <p:strVal val="visible"/>
                                      </p:to>
                                    </p:set>
                                    <p:animEffect transition="in" filter="wipe(left)">
                                      <p:cBhvr>
                                        <p:cTn id="151" dur="500"/>
                                        <p:tgtEl>
                                          <p:spTgt spid="103"/>
                                        </p:tgtEl>
                                      </p:cBhvr>
                                    </p:animEffect>
                                  </p:childTnLst>
                                </p:cTn>
                              </p:par>
                            </p:childTnLst>
                          </p:cTn>
                        </p:par>
                        <p:par>
                          <p:cTn id="152" fill="hold">
                            <p:stCondLst>
                              <p:cond delay="500"/>
                            </p:stCondLst>
                            <p:childTnLst>
                              <p:par>
                                <p:cTn id="153" presetID="16" presetClass="entr" presetSubtype="21" fill="hold" grpId="0" nodeType="afterEffect">
                                  <p:stCondLst>
                                    <p:cond delay="0"/>
                                  </p:stCondLst>
                                  <p:childTnLst>
                                    <p:set>
                                      <p:cBhvr>
                                        <p:cTn id="154" dur="1" fill="hold">
                                          <p:stCondLst>
                                            <p:cond delay="0"/>
                                          </p:stCondLst>
                                        </p:cTn>
                                        <p:tgtEl>
                                          <p:spTgt spid="28"/>
                                        </p:tgtEl>
                                        <p:attrNameLst>
                                          <p:attrName>style.visibility</p:attrName>
                                        </p:attrNameLst>
                                      </p:cBhvr>
                                      <p:to>
                                        <p:strVal val="visible"/>
                                      </p:to>
                                    </p:set>
                                    <p:animEffect transition="in" filter="barn(inVertical)">
                                      <p:cBhvr>
                                        <p:cTn id="155" dur="500"/>
                                        <p:tgtEl>
                                          <p:spTgt spid="28"/>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barn(inVertical)">
                                      <p:cBhvr>
                                        <p:cTn id="158" dur="50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nodeType="click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barn(inVertical)">
                                      <p:cBhvr>
                                        <p:cTn id="163" dur="500"/>
                                        <p:tgtEl>
                                          <p:spTgt spid="104"/>
                                        </p:tgtEl>
                                      </p:cBhvr>
                                    </p:animEffect>
                                  </p:childTnLst>
                                </p:cTn>
                              </p:par>
                            </p:childTnLst>
                          </p:cTn>
                        </p:par>
                        <p:par>
                          <p:cTn id="164" fill="hold">
                            <p:stCondLst>
                              <p:cond delay="500"/>
                            </p:stCondLst>
                            <p:childTnLst>
                              <p:par>
                                <p:cTn id="165" presetID="22" presetClass="entr" presetSubtype="4" fill="hold" nodeType="after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wipe(down)">
                                      <p:cBhvr>
                                        <p:cTn id="167" dur="500"/>
                                        <p:tgtEl>
                                          <p:spTgt spid="101"/>
                                        </p:tgtEl>
                                      </p:cBhvr>
                                    </p:animEffect>
                                  </p:childTnLst>
                                </p:cTn>
                              </p:par>
                            </p:childTnLst>
                          </p:cTn>
                        </p:par>
                        <p:par>
                          <p:cTn id="168" fill="hold">
                            <p:stCondLst>
                              <p:cond delay="1000"/>
                            </p:stCondLst>
                            <p:childTnLst>
                              <p:par>
                                <p:cTn id="169" presetID="22" presetClass="entr" presetSubtype="4" fill="hold" grpId="0" nodeType="afterEffect">
                                  <p:stCondLst>
                                    <p:cond delay="0"/>
                                  </p:stCondLst>
                                  <p:childTnLst>
                                    <p:set>
                                      <p:cBhvr>
                                        <p:cTn id="170" dur="1" fill="hold">
                                          <p:stCondLst>
                                            <p:cond delay="0"/>
                                          </p:stCondLst>
                                        </p:cTn>
                                        <p:tgtEl>
                                          <p:spTgt spid="113"/>
                                        </p:tgtEl>
                                        <p:attrNameLst>
                                          <p:attrName>style.visibility</p:attrName>
                                        </p:attrNameLst>
                                      </p:cBhvr>
                                      <p:to>
                                        <p:strVal val="visible"/>
                                      </p:to>
                                    </p:set>
                                    <p:animEffect transition="in" filter="wipe(down)">
                                      <p:cBhvr>
                                        <p:cTn id="171" dur="500"/>
                                        <p:tgtEl>
                                          <p:spTgt spid="113"/>
                                        </p:tgtEl>
                                      </p:cBhvr>
                                    </p:animEffect>
                                  </p:childTnLst>
                                </p:cTn>
                              </p:par>
                            </p:childTnLst>
                          </p:cTn>
                        </p:par>
                        <p:par>
                          <p:cTn id="172" fill="hold">
                            <p:stCondLst>
                              <p:cond delay="1500"/>
                            </p:stCondLst>
                            <p:childTnLst>
                              <p:par>
                                <p:cTn id="173" presetID="22" presetClass="entr" presetSubtype="8" fill="hold" nodeType="afterEffect">
                                  <p:stCondLst>
                                    <p:cond delay="0"/>
                                  </p:stCondLst>
                                  <p:childTnLst>
                                    <p:set>
                                      <p:cBhvr>
                                        <p:cTn id="174" dur="1" fill="hold">
                                          <p:stCondLst>
                                            <p:cond delay="0"/>
                                          </p:stCondLst>
                                        </p:cTn>
                                        <p:tgtEl>
                                          <p:spTgt spid="7"/>
                                        </p:tgtEl>
                                        <p:attrNameLst>
                                          <p:attrName>style.visibility</p:attrName>
                                        </p:attrNameLst>
                                      </p:cBhvr>
                                      <p:to>
                                        <p:strVal val="visible"/>
                                      </p:to>
                                    </p:set>
                                    <p:animEffect transition="in" filter="wipe(left)">
                                      <p:cBhvr>
                                        <p:cTn id="175" dur="500"/>
                                        <p:tgtEl>
                                          <p:spTgt spid="7"/>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2" fill="hold" grpId="0" nodeType="clickEffect">
                                  <p:stCondLst>
                                    <p:cond delay="0"/>
                                  </p:stCondLst>
                                  <p:childTnLst>
                                    <p:set>
                                      <p:cBhvr>
                                        <p:cTn id="179" dur="1" fill="hold">
                                          <p:stCondLst>
                                            <p:cond delay="0"/>
                                          </p:stCondLst>
                                        </p:cTn>
                                        <p:tgtEl>
                                          <p:spTgt spid="5"/>
                                        </p:tgtEl>
                                        <p:attrNameLst>
                                          <p:attrName>style.visibility</p:attrName>
                                        </p:attrNameLst>
                                      </p:cBhvr>
                                      <p:to>
                                        <p:strVal val="visible"/>
                                      </p:to>
                                    </p:set>
                                    <p:anim calcmode="lin" valueType="num">
                                      <p:cBhvr additive="base">
                                        <p:cTn id="180" dur="500" fill="hold"/>
                                        <p:tgtEl>
                                          <p:spTgt spid="5"/>
                                        </p:tgtEl>
                                        <p:attrNameLst>
                                          <p:attrName>ppt_x</p:attrName>
                                        </p:attrNameLst>
                                      </p:cBhvr>
                                      <p:tavLst>
                                        <p:tav tm="0">
                                          <p:val>
                                            <p:strVal val="1+#ppt_w/2"/>
                                          </p:val>
                                        </p:tav>
                                        <p:tav tm="100000">
                                          <p:val>
                                            <p:strVal val="#ppt_x"/>
                                          </p:val>
                                        </p:tav>
                                      </p:tavLst>
                                    </p:anim>
                                    <p:anim calcmode="lin" valueType="num">
                                      <p:cBhvr additive="base">
                                        <p:cTn id="18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2" grpId="0"/>
      <p:bldP spid="23" grpId="0"/>
      <p:bldP spid="21" grpId="0"/>
      <p:bldP spid="37" grpId="0"/>
      <p:bldP spid="49" grpId="0"/>
      <p:bldP spid="50" grpId="0"/>
      <p:bldP spid="52" grpId="0"/>
      <p:bldP spid="86" grpId="0"/>
      <p:bldP spid="87" grpId="0"/>
      <p:bldP spid="103" grpId="0"/>
      <p:bldP spid="107" grpId="0"/>
      <p:bldP spid="113" grpId="0"/>
      <p:bldP spid="118" grpId="0"/>
      <p:bldP spid="119" grpId="0"/>
      <p:bldP spid="27" grpId="0" animBg="1"/>
      <p:bldP spid="28" grpId="0" animBg="1"/>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12" name="Picture 11">
            <a:extLst>
              <a:ext uri="{FF2B5EF4-FFF2-40B4-BE49-F238E27FC236}">
                <a16:creationId xmlns:a16="http://schemas.microsoft.com/office/drawing/2014/main" id="{14FB326E-6C1E-284C-185E-E0F82433B053}"/>
              </a:ext>
            </a:extLst>
          </p:cNvPr>
          <p:cNvPicPr>
            <a:picLocks noChangeAspect="1"/>
          </p:cNvPicPr>
          <p:nvPr/>
        </p:nvPicPr>
        <p:blipFill>
          <a:blip r:embed="rId3"/>
          <a:stretch>
            <a:fillRect/>
          </a:stretch>
        </p:blipFill>
        <p:spPr>
          <a:xfrm>
            <a:off x="431191" y="1429563"/>
            <a:ext cx="3797974" cy="5109350"/>
          </a:xfrm>
          <a:prstGeom prst="rect">
            <a:avLst/>
          </a:prstGeom>
          <a:ln>
            <a:solidFill>
              <a:schemeClr val="tx1"/>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3279D3F2-C50B-3BBA-74E3-ADDC478E4622}"/>
              </a:ext>
            </a:extLst>
          </p:cNvPr>
          <p:cNvPicPr>
            <a:picLocks noChangeAspect="1"/>
          </p:cNvPicPr>
          <p:nvPr/>
        </p:nvPicPr>
        <p:blipFill>
          <a:blip r:embed="rId4"/>
          <a:stretch>
            <a:fillRect/>
          </a:stretch>
        </p:blipFill>
        <p:spPr>
          <a:xfrm>
            <a:off x="4497975" y="1321952"/>
            <a:ext cx="4218581" cy="3594822"/>
          </a:xfrm>
          <a:prstGeom prst="rect">
            <a:avLst/>
          </a:prstGeom>
        </p:spPr>
      </p:pic>
      <p:grpSp>
        <p:nvGrpSpPr>
          <p:cNvPr id="34" name="Group 33">
            <a:extLst>
              <a:ext uri="{FF2B5EF4-FFF2-40B4-BE49-F238E27FC236}">
                <a16:creationId xmlns:a16="http://schemas.microsoft.com/office/drawing/2014/main" id="{FFAD6E6C-076B-8EFD-A9F9-6E6DE9C19830}"/>
              </a:ext>
            </a:extLst>
          </p:cNvPr>
          <p:cNvGrpSpPr/>
          <p:nvPr/>
        </p:nvGrpSpPr>
        <p:grpSpPr>
          <a:xfrm>
            <a:off x="5202338" y="5299252"/>
            <a:ext cx="2809854" cy="1148696"/>
            <a:chOff x="4745313" y="5299252"/>
            <a:chExt cx="2809854" cy="1148696"/>
          </a:xfrm>
        </p:grpSpPr>
        <p:pic>
          <p:nvPicPr>
            <p:cNvPr id="32" name="Picture 31">
              <a:extLst>
                <a:ext uri="{FF2B5EF4-FFF2-40B4-BE49-F238E27FC236}">
                  <a16:creationId xmlns:a16="http://schemas.microsoft.com/office/drawing/2014/main" id="{E444BC72-5D74-BF69-403B-FB5618F1891D}"/>
                </a:ext>
              </a:extLst>
            </p:cNvPr>
            <p:cNvPicPr>
              <a:picLocks noChangeAspect="1"/>
            </p:cNvPicPr>
            <p:nvPr/>
          </p:nvPicPr>
          <p:blipFill>
            <a:blip r:embed="rId5"/>
            <a:stretch>
              <a:fillRect/>
            </a:stretch>
          </p:blipFill>
          <p:spPr>
            <a:xfrm>
              <a:off x="4745313" y="5622774"/>
              <a:ext cx="1400655" cy="501653"/>
            </a:xfrm>
            <a:prstGeom prst="rect">
              <a:avLst/>
            </a:prstGeom>
          </p:spPr>
        </p:pic>
        <p:pic>
          <p:nvPicPr>
            <p:cNvPr id="33" name="Picture 32">
              <a:extLst>
                <a:ext uri="{FF2B5EF4-FFF2-40B4-BE49-F238E27FC236}">
                  <a16:creationId xmlns:a16="http://schemas.microsoft.com/office/drawing/2014/main" id="{583366B6-C806-972F-60F3-6B1F30A30469}"/>
                </a:ext>
              </a:extLst>
            </p:cNvPr>
            <p:cNvPicPr>
              <a:picLocks noChangeAspect="1"/>
            </p:cNvPicPr>
            <p:nvPr/>
          </p:nvPicPr>
          <p:blipFill>
            <a:blip r:embed="rId6"/>
            <a:stretch>
              <a:fillRect/>
            </a:stretch>
          </p:blipFill>
          <p:spPr>
            <a:xfrm>
              <a:off x="6683588" y="5299252"/>
              <a:ext cx="871579" cy="1148696"/>
            </a:xfrm>
            <a:prstGeom prst="rect">
              <a:avLst/>
            </a:prstGeom>
          </p:spPr>
        </p:pic>
      </p:grpSp>
      <p:grpSp>
        <p:nvGrpSpPr>
          <p:cNvPr id="35" name="Group 34">
            <a:extLst>
              <a:ext uri="{FF2B5EF4-FFF2-40B4-BE49-F238E27FC236}">
                <a16:creationId xmlns:a16="http://schemas.microsoft.com/office/drawing/2014/main" id="{DDE275F3-0049-9A3F-580B-5F47C950C1A1}"/>
              </a:ext>
            </a:extLst>
          </p:cNvPr>
          <p:cNvGrpSpPr/>
          <p:nvPr/>
        </p:nvGrpSpPr>
        <p:grpSpPr>
          <a:xfrm>
            <a:off x="2811977" y="1422068"/>
            <a:ext cx="1076632" cy="369332"/>
            <a:chOff x="4968362" y="2079211"/>
            <a:chExt cx="1076632" cy="369332"/>
          </a:xfrm>
        </p:grpSpPr>
        <p:cxnSp>
          <p:nvCxnSpPr>
            <p:cNvPr id="36" name="Straight Arrow Connector 35">
              <a:extLst>
                <a:ext uri="{FF2B5EF4-FFF2-40B4-BE49-F238E27FC236}">
                  <a16:creationId xmlns:a16="http://schemas.microsoft.com/office/drawing/2014/main" id="{EB9AFFF8-1B07-2DBC-52B0-59756A9521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DACBCB-A7E2-8A02-7CAB-A36A4E4514C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7952B137-18EE-DE89-8447-C8FB3218942D}"/>
              </a:ext>
            </a:extLst>
          </p:cNvPr>
          <p:cNvGrpSpPr/>
          <p:nvPr/>
        </p:nvGrpSpPr>
        <p:grpSpPr>
          <a:xfrm>
            <a:off x="2863229" y="2013957"/>
            <a:ext cx="1076632" cy="369332"/>
            <a:chOff x="4704120" y="2356972"/>
            <a:chExt cx="1076632" cy="369332"/>
          </a:xfrm>
        </p:grpSpPr>
        <p:cxnSp>
          <p:nvCxnSpPr>
            <p:cNvPr id="39" name="Straight Arrow Connector 38">
              <a:extLst>
                <a:ext uri="{FF2B5EF4-FFF2-40B4-BE49-F238E27FC236}">
                  <a16:creationId xmlns:a16="http://schemas.microsoft.com/office/drawing/2014/main" id="{F1BDFE4B-71D0-839C-A923-BC70534D8A1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0481860-9057-12E4-8A38-F2861CE0719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45A5C1D5-4FF4-38AF-8DC1-837A7ADF4687}"/>
              </a:ext>
            </a:extLst>
          </p:cNvPr>
          <p:cNvGrpSpPr/>
          <p:nvPr/>
        </p:nvGrpSpPr>
        <p:grpSpPr>
          <a:xfrm>
            <a:off x="1891802" y="2605846"/>
            <a:ext cx="1068643" cy="369332"/>
            <a:chOff x="3647644" y="4910075"/>
            <a:chExt cx="1068643" cy="369332"/>
          </a:xfrm>
        </p:grpSpPr>
        <p:sp>
          <p:nvSpPr>
            <p:cNvPr id="42" name="TextBox 41">
              <a:extLst>
                <a:ext uri="{FF2B5EF4-FFF2-40B4-BE49-F238E27FC236}">
                  <a16:creationId xmlns:a16="http://schemas.microsoft.com/office/drawing/2014/main" id="{31643674-5D2B-0844-23D0-94D35908BD4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E20F449-6808-97E0-51BE-392CC6F294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52552BE-1D70-4F85-72E5-56E7BF39CFC3}"/>
              </a:ext>
            </a:extLst>
          </p:cNvPr>
          <p:cNvGrpSpPr/>
          <p:nvPr/>
        </p:nvGrpSpPr>
        <p:grpSpPr>
          <a:xfrm>
            <a:off x="2041699" y="3229344"/>
            <a:ext cx="1064340" cy="369332"/>
            <a:chOff x="3647644" y="5421073"/>
            <a:chExt cx="1064340" cy="369332"/>
          </a:xfrm>
        </p:grpSpPr>
        <p:sp>
          <p:nvSpPr>
            <p:cNvPr id="45" name="TextBox 44">
              <a:extLst>
                <a:ext uri="{FF2B5EF4-FFF2-40B4-BE49-F238E27FC236}">
                  <a16:creationId xmlns:a16="http://schemas.microsoft.com/office/drawing/2014/main" id="{FA935C74-BAA9-5029-69AE-5BC0BC98DEB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C70DCA4B-3CDF-13C6-C61A-3127C6AC89D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2E57A0E-6967-C3E3-3C46-34D5CCBCFD73}"/>
              </a:ext>
            </a:extLst>
          </p:cNvPr>
          <p:cNvGrpSpPr/>
          <p:nvPr/>
        </p:nvGrpSpPr>
        <p:grpSpPr>
          <a:xfrm>
            <a:off x="2852661" y="3421505"/>
            <a:ext cx="1068643" cy="369332"/>
            <a:chOff x="3647644" y="5359159"/>
            <a:chExt cx="1068643" cy="369332"/>
          </a:xfrm>
        </p:grpSpPr>
        <p:sp>
          <p:nvSpPr>
            <p:cNvPr id="48" name="TextBox 47">
              <a:extLst>
                <a:ext uri="{FF2B5EF4-FFF2-40B4-BE49-F238E27FC236}">
                  <a16:creationId xmlns:a16="http://schemas.microsoft.com/office/drawing/2014/main" id="{3DC96140-7335-B57B-2D9F-6E4E6C116FE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2FC77325-091F-B022-76F1-7CA554A1312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93A0073-7755-2A27-F970-32E772AEEF67}"/>
              </a:ext>
            </a:extLst>
          </p:cNvPr>
          <p:cNvGrpSpPr/>
          <p:nvPr/>
        </p:nvGrpSpPr>
        <p:grpSpPr>
          <a:xfrm>
            <a:off x="3505151" y="4109582"/>
            <a:ext cx="1076632" cy="369332"/>
            <a:chOff x="2157212" y="5356391"/>
            <a:chExt cx="1076632" cy="369332"/>
          </a:xfrm>
        </p:grpSpPr>
        <p:sp>
          <p:nvSpPr>
            <p:cNvPr id="51" name="TextBox 50">
              <a:extLst>
                <a:ext uri="{FF2B5EF4-FFF2-40B4-BE49-F238E27FC236}">
                  <a16:creationId xmlns:a16="http://schemas.microsoft.com/office/drawing/2014/main" id="{BE91D81A-6A03-6BC2-B756-9D98E2AF75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78E2B2CD-466A-E1B6-C3E9-2909B5BA743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B1BE83D-6401-32EB-17F3-3C94AFEFD727}"/>
              </a:ext>
            </a:extLst>
          </p:cNvPr>
          <p:cNvGrpSpPr/>
          <p:nvPr/>
        </p:nvGrpSpPr>
        <p:grpSpPr>
          <a:xfrm>
            <a:off x="2943178" y="4732108"/>
            <a:ext cx="1076632" cy="369332"/>
            <a:chOff x="2157212" y="5356391"/>
            <a:chExt cx="1076632" cy="369332"/>
          </a:xfrm>
        </p:grpSpPr>
        <p:sp>
          <p:nvSpPr>
            <p:cNvPr id="54" name="TextBox 53">
              <a:extLst>
                <a:ext uri="{FF2B5EF4-FFF2-40B4-BE49-F238E27FC236}">
                  <a16:creationId xmlns:a16="http://schemas.microsoft.com/office/drawing/2014/main" id="{BE2685D2-8597-96B4-53E1-E747D1CABB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E14E150-A8F8-A9A8-38D7-5F02B88E168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5DF0D73-6197-49CD-10F7-85B5F053980B}"/>
              </a:ext>
            </a:extLst>
          </p:cNvPr>
          <p:cNvGrpSpPr/>
          <p:nvPr/>
        </p:nvGrpSpPr>
        <p:grpSpPr>
          <a:xfrm>
            <a:off x="2189898" y="5622774"/>
            <a:ext cx="1076632" cy="369332"/>
            <a:chOff x="2157212" y="5356391"/>
            <a:chExt cx="1076632" cy="369332"/>
          </a:xfrm>
        </p:grpSpPr>
        <p:sp>
          <p:nvSpPr>
            <p:cNvPr id="57" name="TextBox 56">
              <a:extLst>
                <a:ext uri="{FF2B5EF4-FFF2-40B4-BE49-F238E27FC236}">
                  <a16:creationId xmlns:a16="http://schemas.microsoft.com/office/drawing/2014/main" id="{D775F4FF-46B1-03B5-A8C6-DF1C6B8B4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E420E1BA-A35A-3298-D4CE-5056A1CF99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7C193C6-D120-93DB-6C7B-5A68CFAC3015}"/>
              </a:ext>
            </a:extLst>
          </p:cNvPr>
          <p:cNvGrpSpPr/>
          <p:nvPr/>
        </p:nvGrpSpPr>
        <p:grpSpPr>
          <a:xfrm>
            <a:off x="2913781" y="5807440"/>
            <a:ext cx="1076632" cy="369332"/>
            <a:chOff x="2157212" y="5356391"/>
            <a:chExt cx="1076632" cy="369332"/>
          </a:xfrm>
        </p:grpSpPr>
        <p:sp>
          <p:nvSpPr>
            <p:cNvPr id="60" name="TextBox 59">
              <a:extLst>
                <a:ext uri="{FF2B5EF4-FFF2-40B4-BE49-F238E27FC236}">
                  <a16:creationId xmlns:a16="http://schemas.microsoft.com/office/drawing/2014/main" id="{2BA8FDA7-FD5A-A02A-8E8F-11F38FF12A7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567D7A8-FE35-FC1A-E6BD-91DE6CB62A7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D4128CFB-B140-1D79-9845-0D084599F37B}"/>
              </a:ext>
            </a:extLst>
          </p:cNvPr>
          <p:cNvGrpSpPr/>
          <p:nvPr/>
        </p:nvGrpSpPr>
        <p:grpSpPr>
          <a:xfrm>
            <a:off x="1788196" y="6222394"/>
            <a:ext cx="1076632" cy="369332"/>
            <a:chOff x="2157212" y="5356391"/>
            <a:chExt cx="1076632" cy="369332"/>
          </a:xfrm>
        </p:grpSpPr>
        <p:sp>
          <p:nvSpPr>
            <p:cNvPr id="63" name="TextBox 62">
              <a:extLst>
                <a:ext uri="{FF2B5EF4-FFF2-40B4-BE49-F238E27FC236}">
                  <a16:creationId xmlns:a16="http://schemas.microsoft.com/office/drawing/2014/main" id="{337682A6-4BE6-CBD4-3DA5-E54A4877C5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8ADDF2F1-02D5-2A5B-C121-1511C66E68D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2C258B26-EF89-9FD8-84DC-931BA1672E0C}"/>
              </a:ext>
            </a:extLst>
          </p:cNvPr>
          <p:cNvPicPr>
            <a:picLocks noChangeAspect="1"/>
          </p:cNvPicPr>
          <p:nvPr/>
        </p:nvPicPr>
        <p:blipFill>
          <a:blip r:embed="rId7"/>
          <a:stretch>
            <a:fillRect/>
          </a:stretch>
        </p:blipFill>
        <p:spPr>
          <a:xfrm>
            <a:off x="7676147" y="1348835"/>
            <a:ext cx="276135" cy="281155"/>
          </a:xfrm>
          <a:prstGeom prst="rect">
            <a:avLst/>
          </a:prstGeom>
        </p:spPr>
      </p:pic>
    </p:spTree>
    <p:extLst>
      <p:ext uri="{BB962C8B-B14F-4D97-AF65-F5344CB8AC3E}">
        <p14:creationId xmlns:p14="http://schemas.microsoft.com/office/powerpoint/2010/main" val="302548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500"/>
                                        <p:tgtEl>
                                          <p:spTgt spid="3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right)">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right)">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right)">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right)">
                                      <p:cBhvr>
                                        <p:cTn id="65" dur="500"/>
                                        <p:tgtEl>
                                          <p:spTgt spid="62"/>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left)">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5" name="Picture 4">
            <a:extLst>
              <a:ext uri="{FF2B5EF4-FFF2-40B4-BE49-F238E27FC236}">
                <a16:creationId xmlns:a16="http://schemas.microsoft.com/office/drawing/2014/main" id="{CE80D736-373F-13E0-4804-90BE2C177CAF}"/>
              </a:ext>
            </a:extLst>
          </p:cNvPr>
          <p:cNvPicPr>
            <a:picLocks noChangeAspect="1"/>
          </p:cNvPicPr>
          <p:nvPr/>
        </p:nvPicPr>
        <p:blipFill>
          <a:blip r:embed="rId3"/>
          <a:stretch>
            <a:fillRect/>
          </a:stretch>
        </p:blipFill>
        <p:spPr>
          <a:xfrm>
            <a:off x="426282" y="1639499"/>
            <a:ext cx="4378065" cy="1157726"/>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056D3D-D0BA-5F47-353E-EEDB5C2DE573}"/>
              </a:ext>
            </a:extLst>
          </p:cNvPr>
          <p:cNvPicPr>
            <a:picLocks noChangeAspect="1"/>
          </p:cNvPicPr>
          <p:nvPr/>
        </p:nvPicPr>
        <p:blipFill>
          <a:blip r:embed="rId4"/>
          <a:stretch>
            <a:fillRect/>
          </a:stretch>
        </p:blipFill>
        <p:spPr>
          <a:xfrm>
            <a:off x="5107100" y="1596452"/>
            <a:ext cx="3512244" cy="4419204"/>
          </a:xfrm>
          <a:prstGeom prst="rect">
            <a:avLst/>
          </a:prstGeom>
        </p:spPr>
      </p:pic>
      <p:pic>
        <p:nvPicPr>
          <p:cNvPr id="9" name="Picture 8">
            <a:extLst>
              <a:ext uri="{FF2B5EF4-FFF2-40B4-BE49-F238E27FC236}">
                <a16:creationId xmlns:a16="http://schemas.microsoft.com/office/drawing/2014/main" id="{965C0FA5-7140-F1F9-0690-6F87D7EF443A}"/>
              </a:ext>
            </a:extLst>
          </p:cNvPr>
          <p:cNvPicPr>
            <a:picLocks noChangeAspect="1"/>
          </p:cNvPicPr>
          <p:nvPr/>
        </p:nvPicPr>
        <p:blipFill>
          <a:blip r:embed="rId5"/>
          <a:stretch>
            <a:fillRect/>
          </a:stretch>
        </p:blipFill>
        <p:spPr>
          <a:xfrm>
            <a:off x="788997" y="3308743"/>
            <a:ext cx="3652629" cy="2519590"/>
          </a:xfrm>
          <a:prstGeom prst="rect">
            <a:avLst/>
          </a:prstGeom>
        </p:spPr>
      </p:pic>
      <p:sp>
        <p:nvSpPr>
          <p:cNvPr id="10" name="TextBox 9">
            <a:extLst>
              <a:ext uri="{FF2B5EF4-FFF2-40B4-BE49-F238E27FC236}">
                <a16:creationId xmlns:a16="http://schemas.microsoft.com/office/drawing/2014/main" id="{E0039A89-8EDC-0B75-728A-FA4975F60100}"/>
              </a:ext>
            </a:extLst>
          </p:cNvPr>
          <p:cNvSpPr txBox="1"/>
          <p:nvPr/>
        </p:nvSpPr>
        <p:spPr>
          <a:xfrm>
            <a:off x="988880" y="5897182"/>
            <a:ext cx="3252865" cy="646331"/>
          </a:xfrm>
          <a:prstGeom prst="rect">
            <a:avLst/>
          </a:prstGeom>
          <a:noFill/>
        </p:spPr>
        <p:txBody>
          <a:bodyPr wrap="square" rtlCol="0">
            <a:spAutoFit/>
          </a:bodyPr>
          <a:lstStyle/>
          <a:p>
            <a:pPr algn="ctr"/>
            <a:r>
              <a:rPr lang="en-US" dirty="0"/>
              <a:t>At least some shots showed the Boolean formula </a:t>
            </a:r>
            <a:r>
              <a:rPr lang="en-US" b="1" dirty="0">
                <a:solidFill>
                  <a:srgbClr val="00B050"/>
                </a:solidFill>
              </a:rPr>
              <a:t>is satisfiable!</a:t>
            </a:r>
          </a:p>
        </p:txBody>
      </p:sp>
      <p:sp>
        <p:nvSpPr>
          <p:cNvPr id="11" name="Rectangle 10">
            <a:extLst>
              <a:ext uri="{FF2B5EF4-FFF2-40B4-BE49-F238E27FC236}">
                <a16:creationId xmlns:a16="http://schemas.microsoft.com/office/drawing/2014/main" id="{0019E632-B175-400A-0BA3-08C05B53F447}"/>
              </a:ext>
            </a:extLst>
          </p:cNvPr>
          <p:cNvSpPr/>
          <p:nvPr/>
        </p:nvSpPr>
        <p:spPr>
          <a:xfrm>
            <a:off x="3620125" y="5606321"/>
            <a:ext cx="217357" cy="22201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E0949554-BADE-5581-10CC-F2136E170938}"/>
              </a:ext>
            </a:extLst>
          </p:cNvPr>
          <p:cNvCxnSpPr>
            <a:stCxn id="10" idx="3"/>
            <a:endCxn id="11" idx="3"/>
          </p:cNvCxnSpPr>
          <p:nvPr/>
        </p:nvCxnSpPr>
        <p:spPr>
          <a:xfrm flipH="1" flipV="1">
            <a:off x="3837482" y="5717327"/>
            <a:ext cx="404263" cy="503021"/>
          </a:xfrm>
          <a:prstGeom prst="bentConnector3">
            <a:avLst>
              <a:gd name="adj1" fmla="val -56547"/>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787CDD-4C95-962D-BB09-EC2504344FDA}"/>
              </a:ext>
            </a:extLst>
          </p:cNvPr>
          <p:cNvSpPr/>
          <p:nvPr/>
        </p:nvSpPr>
        <p:spPr>
          <a:xfrm>
            <a:off x="2998033" y="1873770"/>
            <a:ext cx="989351" cy="1723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8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Quantum Programming Is Hard</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Programmers must think in terms of </a:t>
            </a:r>
            <a:r>
              <a:rPr lang="en-US" sz="2400" b="1" dirty="0">
                <a:solidFill>
                  <a:srgbClr val="0070C0"/>
                </a:solidFill>
              </a:rPr>
              <a:t>operators</a:t>
            </a:r>
            <a:r>
              <a:rPr lang="en-US" sz="2400" dirty="0"/>
              <a:t> (unitary matrices) and </a:t>
            </a:r>
            <a:r>
              <a:rPr lang="en-US" sz="2400" b="1" dirty="0">
                <a:solidFill>
                  <a:srgbClr val="00B050"/>
                </a:solidFill>
              </a:rPr>
              <a:t>reversibility</a:t>
            </a:r>
            <a:r>
              <a:rPr lang="en-US" sz="2400" dirty="0"/>
              <a:t> (ancilla bits, uncomputation)</a:t>
            </a:r>
          </a:p>
          <a:p>
            <a:pPr>
              <a:spcBef>
                <a:spcPts val="0"/>
              </a:spcBef>
              <a:spcAft>
                <a:spcPts val="1200"/>
              </a:spcAft>
            </a:pPr>
            <a:r>
              <a:rPr lang="en-US" sz="2400" b="1" dirty="0"/>
              <a:t>Entanglement</a:t>
            </a:r>
            <a:r>
              <a:rPr lang="en-US" sz="2400" dirty="0"/>
              <a:t> is hard to track mentally and even harder to visualize - but therein lies the true power of quantum computing</a:t>
            </a:r>
          </a:p>
          <a:p>
            <a:pPr>
              <a:spcBef>
                <a:spcPts val="0"/>
              </a:spcBef>
              <a:spcAft>
                <a:spcPts val="1200"/>
              </a:spcAft>
            </a:pPr>
            <a:r>
              <a:rPr lang="en-US" sz="2400" dirty="0"/>
              <a:t>Physical device limitations (# qubits, # shots, </a:t>
            </a:r>
            <a:r>
              <a:rPr lang="en-US" sz="2400" b="1" dirty="0">
                <a:solidFill>
                  <a:srgbClr val="FF0000"/>
                </a:solidFill>
              </a:rPr>
              <a:t>noise</a:t>
            </a:r>
            <a:r>
              <a:rPr lang="en-US" sz="2400" dirty="0"/>
              <a:t>)</a:t>
            </a:r>
          </a:p>
          <a:p>
            <a:pPr>
              <a:spcBef>
                <a:spcPts val="0"/>
              </a:spcBef>
              <a:spcAft>
                <a:spcPts val="1200"/>
              </a:spcAft>
            </a:pPr>
            <a:r>
              <a:rPr lang="en-US" sz="2400" dirty="0"/>
              <a:t>If you cannot first understand the algorithm </a:t>
            </a:r>
            <a:r>
              <a:rPr lang="en-US" sz="2400" b="1" dirty="0">
                <a:solidFill>
                  <a:srgbClr val="7030A0"/>
                </a:solidFill>
              </a:rPr>
              <a:t>mathematically</a:t>
            </a:r>
            <a:r>
              <a:rPr lang="en-US" sz="2400" dirty="0"/>
              <a:t>, it will be difficult to implement it correctly on a quantum computer</a:t>
            </a:r>
          </a:p>
          <a:p>
            <a:pPr>
              <a:spcBef>
                <a:spcPts val="0"/>
              </a:spcBef>
              <a:spcAft>
                <a:spcPts val="1200"/>
              </a:spcAft>
            </a:pPr>
            <a:r>
              <a:rPr lang="en-US" sz="2400" b="1" dirty="0"/>
              <a:t>Phase kickback</a:t>
            </a:r>
            <a:r>
              <a:rPr lang="en-US" sz="2400" dirty="0"/>
              <a:t>, </a:t>
            </a:r>
            <a:r>
              <a:rPr lang="en-US" sz="2400" b="1" dirty="0">
                <a:solidFill>
                  <a:srgbClr val="0070C0"/>
                </a:solidFill>
              </a:rPr>
              <a:t>amplitude amplification</a:t>
            </a:r>
            <a:r>
              <a:rPr lang="en-US" sz="2400" dirty="0"/>
              <a:t>, and the Quantum Fourier Transform (</a:t>
            </a:r>
            <a:r>
              <a:rPr lang="en-US" sz="2400" b="1" dirty="0">
                <a:solidFill>
                  <a:srgbClr val="FF0000"/>
                </a:solidFill>
              </a:rPr>
              <a:t>QFT</a:t>
            </a:r>
            <a:r>
              <a:rPr lang="en-US" sz="2400" dirty="0"/>
              <a:t>) are the </a:t>
            </a:r>
            <a:r>
              <a:rPr lang="en-US" sz="2400" i="1" dirty="0"/>
              <a:t>current</a:t>
            </a:r>
            <a:r>
              <a:rPr lang="en-US" sz="2400" dirty="0"/>
              <a:t> building blocks of most quantum algorithms – learn these techniques!</a:t>
            </a:r>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spTree>
    <p:extLst>
      <p:ext uri="{BB962C8B-B14F-4D97-AF65-F5344CB8AC3E}">
        <p14:creationId xmlns:p14="http://schemas.microsoft.com/office/powerpoint/2010/main" val="25261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Superdense coding allows us to transmit </a:t>
            </a:r>
            <a:r>
              <a:rPr lang="en-US" sz="2400" b="1" dirty="0">
                <a:solidFill>
                  <a:srgbClr val="FF0000"/>
                </a:solidFill>
              </a:rPr>
              <a:t>two</a:t>
            </a:r>
            <a:r>
              <a:rPr lang="en-US" sz="2400" dirty="0"/>
              <a:t> classical bits in just </a:t>
            </a:r>
            <a:r>
              <a:rPr lang="en-US" sz="2400" u="sng" dirty="0"/>
              <a:t>one</a:t>
            </a:r>
            <a:r>
              <a:rPr lang="en-US" sz="2400" dirty="0"/>
              <a:t> qubit, effectively doubling information density – but </a:t>
            </a:r>
            <a:r>
              <a:rPr lang="en-US" sz="2400" i="1" dirty="0"/>
              <a:t>requires</a:t>
            </a:r>
            <a:r>
              <a:rPr lang="en-US" sz="2400" dirty="0"/>
              <a:t> the physical splitting of an entangled Bell pair</a:t>
            </a:r>
          </a:p>
          <a:p>
            <a:pPr>
              <a:spcBef>
                <a:spcPts val="0"/>
              </a:spcBef>
              <a:spcAft>
                <a:spcPts val="1200"/>
              </a:spcAft>
            </a:pPr>
            <a:r>
              <a:rPr lang="en-US" sz="2400" dirty="0"/>
              <a:t>You need a personal </a:t>
            </a:r>
            <a:r>
              <a:rPr lang="en-US" sz="2400" b="1" dirty="0" err="1"/>
              <a:t>IBM</a:t>
            </a:r>
            <a:r>
              <a:rPr lang="en-US" sz="2400" b="1" dirty="0" err="1">
                <a:solidFill>
                  <a:srgbClr val="0070C0"/>
                </a:solidFill>
              </a:rPr>
              <a:t>id</a:t>
            </a:r>
            <a:r>
              <a:rPr lang="en-US" sz="2400" dirty="0"/>
              <a:t> to access IBM's quantum hardware and IBM's cloud services – be sure to enable MFA!</a:t>
            </a:r>
          </a:p>
          <a:p>
            <a:pPr>
              <a:spcBef>
                <a:spcPts val="0"/>
              </a:spcBef>
              <a:spcAft>
                <a:spcPts val="1200"/>
              </a:spcAft>
            </a:pPr>
            <a:r>
              <a:rPr lang="en-US" sz="2400" dirty="0"/>
              <a:t>The </a:t>
            </a:r>
            <a:r>
              <a:rPr lang="en-US" sz="2400" b="1" dirty="0"/>
              <a:t>QiskitRunTimeService</a:t>
            </a:r>
            <a:r>
              <a:rPr lang="en-US" sz="2400" dirty="0"/>
              <a:t> is the coordinator between your local Python script and the execution of that circuit on remote IBM hardware quantum devices</a:t>
            </a:r>
          </a:p>
          <a:p>
            <a:pPr>
              <a:spcBef>
                <a:spcPts val="0"/>
              </a:spcBef>
              <a:spcAft>
                <a:spcPts val="1200"/>
              </a:spcAft>
            </a:pPr>
            <a:r>
              <a:rPr lang="en-US" sz="2400" dirty="0"/>
              <a:t>The Qiskit </a:t>
            </a:r>
            <a:r>
              <a:rPr lang="en-US" sz="2400" b="1" dirty="0">
                <a:solidFill>
                  <a:srgbClr val="00B050"/>
                </a:solidFill>
              </a:rPr>
              <a:t>Sampler</a:t>
            </a:r>
            <a:r>
              <a:rPr lang="en-US" sz="2400" dirty="0"/>
              <a:t> primitive is used for obtaining </a:t>
            </a:r>
            <a:r>
              <a:rPr lang="en-US" sz="2400" u="sng" dirty="0"/>
              <a:t>measurements</a:t>
            </a:r>
            <a:r>
              <a:rPr lang="en-US" sz="2400" dirty="0"/>
              <a:t> from a quantum circuit</a:t>
            </a:r>
          </a:p>
          <a:p>
            <a:pPr>
              <a:spcBef>
                <a:spcPts val="0"/>
              </a:spcBef>
              <a:spcAft>
                <a:spcPts val="1200"/>
              </a:spcAft>
            </a:pPr>
            <a:r>
              <a:rPr lang="en-US" sz="2400" dirty="0"/>
              <a:t>The Qiskit </a:t>
            </a:r>
            <a:r>
              <a:rPr lang="en-US" sz="2400" b="1" dirty="0">
                <a:solidFill>
                  <a:srgbClr val="7030A0"/>
                </a:solidFill>
              </a:rPr>
              <a:t>Estimator</a:t>
            </a:r>
            <a:r>
              <a:rPr lang="en-US" sz="2400" dirty="0"/>
              <a:t> primitive calculates </a:t>
            </a:r>
            <a:r>
              <a:rPr lang="en-US" sz="2400" i="1" dirty="0"/>
              <a:t>expectation values</a:t>
            </a:r>
            <a:r>
              <a:rPr lang="en-US" sz="2400" dirty="0"/>
              <a:t> from input circuits and </a:t>
            </a:r>
            <a:r>
              <a:rPr lang="en-US" sz="2400" b="1" dirty="0"/>
              <a:t>observables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spTree>
    <p:extLst>
      <p:ext uri="{BB962C8B-B14F-4D97-AF65-F5344CB8AC3E}">
        <p14:creationId xmlns:p14="http://schemas.microsoft.com/office/powerpoint/2010/main" val="38711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2" name="Title 1">
            <a:extLst>
              <a:ext uri="{FF2B5EF4-FFF2-40B4-BE49-F238E27FC236}">
                <a16:creationId xmlns:a16="http://schemas.microsoft.com/office/drawing/2014/main" id="{D1A5D72D-8EA2-C44A-9AF5-ED12233EB8D2}"/>
              </a:ext>
            </a:extLst>
          </p:cNvPr>
          <p:cNvSpPr txBox="1">
            <a:spLocks/>
          </p:cNvSpPr>
          <p:nvPr/>
        </p:nvSpPr>
        <p:spPr>
          <a:xfrm>
            <a:off x="5072286" y="224676"/>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View</a:t>
            </a:r>
            <a:r>
              <a:rPr lang="en-US" sz="2400" b="1" dirty="0">
                <a:solidFill>
                  <a:srgbClr val="0070C0"/>
                </a:solidFill>
                <a:latin typeface="+mn-lt"/>
              </a:rPr>
              <a:t> </a:t>
            </a:r>
            <a:r>
              <a:rPr lang="en-US" sz="2400" dirty="0">
                <a:latin typeface="+mn-lt"/>
              </a:rPr>
              <a:t>Cell 1</a:t>
            </a:r>
            <a:br>
              <a:rPr lang="en-US" sz="2400" b="1" dirty="0">
                <a:solidFill>
                  <a:srgbClr val="0070C0"/>
                </a:solidFill>
                <a:latin typeface="+mn-lt"/>
              </a:rPr>
            </a:br>
            <a:r>
              <a:rPr lang="en-US" sz="2400" dirty="0">
                <a:latin typeface="+mn-lt"/>
              </a:rPr>
              <a:t>superdense_coding.ipynb</a:t>
            </a:r>
          </a:p>
        </p:txBody>
      </p:sp>
      <p:pic>
        <p:nvPicPr>
          <p:cNvPr id="5" name="Picture 4">
            <a:extLst>
              <a:ext uri="{FF2B5EF4-FFF2-40B4-BE49-F238E27FC236}">
                <a16:creationId xmlns:a16="http://schemas.microsoft.com/office/drawing/2014/main" id="{B05728B6-7B4A-4794-271B-B762658777EC}"/>
              </a:ext>
            </a:extLst>
          </p:cNvPr>
          <p:cNvPicPr>
            <a:picLocks noChangeAspect="1"/>
          </p:cNvPicPr>
          <p:nvPr/>
        </p:nvPicPr>
        <p:blipFill>
          <a:blip r:embed="rId2"/>
          <a:stretch>
            <a:fillRect/>
          </a:stretch>
        </p:blipFill>
        <p:spPr>
          <a:xfrm>
            <a:off x="301351" y="284813"/>
            <a:ext cx="4270649" cy="6288374"/>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2C75AA0-7FCD-E3DC-2692-9BB63368EF37}"/>
              </a:ext>
            </a:extLst>
          </p:cNvPr>
          <p:cNvPicPr>
            <a:picLocks noChangeAspect="1"/>
          </p:cNvPicPr>
          <p:nvPr/>
        </p:nvPicPr>
        <p:blipFill>
          <a:blip r:embed="rId3"/>
          <a:stretch>
            <a:fillRect/>
          </a:stretch>
        </p:blipFill>
        <p:spPr>
          <a:xfrm>
            <a:off x="4918635" y="1603552"/>
            <a:ext cx="3641982" cy="1977735"/>
          </a:xfrm>
          <a:prstGeom prst="rect">
            <a:avLst/>
          </a:prstGeom>
        </p:spPr>
      </p:pic>
      <p:grpSp>
        <p:nvGrpSpPr>
          <p:cNvPr id="8" name="Group 7">
            <a:extLst>
              <a:ext uri="{FF2B5EF4-FFF2-40B4-BE49-F238E27FC236}">
                <a16:creationId xmlns:a16="http://schemas.microsoft.com/office/drawing/2014/main" id="{64A20F15-ED83-8B02-3D46-4F576942A5C1}"/>
              </a:ext>
            </a:extLst>
          </p:cNvPr>
          <p:cNvGrpSpPr/>
          <p:nvPr/>
        </p:nvGrpSpPr>
        <p:grpSpPr>
          <a:xfrm>
            <a:off x="3512113" y="569252"/>
            <a:ext cx="1076632" cy="369332"/>
            <a:chOff x="4968362" y="2079211"/>
            <a:chExt cx="1076632" cy="369332"/>
          </a:xfrm>
        </p:grpSpPr>
        <p:cxnSp>
          <p:nvCxnSpPr>
            <p:cNvPr id="10" name="Straight Arrow Connector 9">
              <a:extLst>
                <a:ext uri="{FF2B5EF4-FFF2-40B4-BE49-F238E27FC236}">
                  <a16:creationId xmlns:a16="http://schemas.microsoft.com/office/drawing/2014/main" id="{BC1755CB-20A3-ED32-047B-BE9CB7DA5FA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9C0DA3-FB70-ECA4-22BD-E22D9655A35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A4021624-3DD3-DFA5-2F5E-83EB8FFEAFD8}"/>
              </a:ext>
            </a:extLst>
          </p:cNvPr>
          <p:cNvGrpSpPr/>
          <p:nvPr/>
        </p:nvGrpSpPr>
        <p:grpSpPr>
          <a:xfrm>
            <a:off x="2681482" y="926184"/>
            <a:ext cx="1076632" cy="369332"/>
            <a:chOff x="4704120" y="2356972"/>
            <a:chExt cx="1076632" cy="369332"/>
          </a:xfrm>
        </p:grpSpPr>
        <p:cxnSp>
          <p:nvCxnSpPr>
            <p:cNvPr id="14" name="Straight Arrow Connector 13">
              <a:extLst>
                <a:ext uri="{FF2B5EF4-FFF2-40B4-BE49-F238E27FC236}">
                  <a16:creationId xmlns:a16="http://schemas.microsoft.com/office/drawing/2014/main" id="{9032CA50-5397-5FFE-395D-6DE25B6846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7A42FA-DFAB-1C61-43F9-03D1B3E83E0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4ECD205A-4F5D-BD3C-20EF-2F8A5455A66B}"/>
              </a:ext>
            </a:extLst>
          </p:cNvPr>
          <p:cNvGrpSpPr/>
          <p:nvPr/>
        </p:nvGrpSpPr>
        <p:grpSpPr>
          <a:xfrm>
            <a:off x="1674927" y="1295516"/>
            <a:ext cx="1068643" cy="369332"/>
            <a:chOff x="3647644" y="4910075"/>
            <a:chExt cx="1068643" cy="369332"/>
          </a:xfrm>
        </p:grpSpPr>
        <p:sp>
          <p:nvSpPr>
            <p:cNvPr id="17" name="TextBox 16">
              <a:extLst>
                <a:ext uri="{FF2B5EF4-FFF2-40B4-BE49-F238E27FC236}">
                  <a16:creationId xmlns:a16="http://schemas.microsoft.com/office/drawing/2014/main" id="{BDD3DB7D-B889-4165-EAC3-59524646F39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FF11556C-0478-E0DC-0E3B-B833AF74355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5144173-AA76-6958-B8D9-08DCB0DEBD6F}"/>
              </a:ext>
            </a:extLst>
          </p:cNvPr>
          <p:cNvGrpSpPr/>
          <p:nvPr/>
        </p:nvGrpSpPr>
        <p:grpSpPr>
          <a:xfrm>
            <a:off x="1679230" y="2389381"/>
            <a:ext cx="1064340" cy="369332"/>
            <a:chOff x="3647644" y="5421073"/>
            <a:chExt cx="1064340" cy="369332"/>
          </a:xfrm>
        </p:grpSpPr>
        <p:sp>
          <p:nvSpPr>
            <p:cNvPr id="21" name="TextBox 20">
              <a:extLst>
                <a:ext uri="{FF2B5EF4-FFF2-40B4-BE49-F238E27FC236}">
                  <a16:creationId xmlns:a16="http://schemas.microsoft.com/office/drawing/2014/main" id="{9B3D9E23-D135-B075-BEB7-DF385848DFF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CD4FB558-3F01-3BFD-B9DC-5745863CDE2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F2DF94F-367A-C619-7917-E297B50F95CD}"/>
              </a:ext>
            </a:extLst>
          </p:cNvPr>
          <p:cNvGrpSpPr/>
          <p:nvPr/>
        </p:nvGrpSpPr>
        <p:grpSpPr>
          <a:xfrm>
            <a:off x="1678969" y="3471943"/>
            <a:ext cx="1068643" cy="369332"/>
            <a:chOff x="3647644" y="5359159"/>
            <a:chExt cx="1068643" cy="369332"/>
          </a:xfrm>
        </p:grpSpPr>
        <p:sp>
          <p:nvSpPr>
            <p:cNvPr id="32" name="TextBox 31">
              <a:extLst>
                <a:ext uri="{FF2B5EF4-FFF2-40B4-BE49-F238E27FC236}">
                  <a16:creationId xmlns:a16="http://schemas.microsoft.com/office/drawing/2014/main" id="{E511B932-05BA-F878-D40A-DFBDE175BCE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116247F3-A0A5-2D29-CB48-9DFC3389E9F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2E4100ED-FB5D-131A-63BE-CA3AC0F93449}"/>
              </a:ext>
            </a:extLst>
          </p:cNvPr>
          <p:cNvGrpSpPr/>
          <p:nvPr/>
        </p:nvGrpSpPr>
        <p:grpSpPr>
          <a:xfrm>
            <a:off x="2947745" y="4819885"/>
            <a:ext cx="1076632" cy="369332"/>
            <a:chOff x="2157212" y="5356391"/>
            <a:chExt cx="1076632" cy="369332"/>
          </a:xfrm>
        </p:grpSpPr>
        <p:sp>
          <p:nvSpPr>
            <p:cNvPr id="35" name="TextBox 34">
              <a:extLst>
                <a:ext uri="{FF2B5EF4-FFF2-40B4-BE49-F238E27FC236}">
                  <a16:creationId xmlns:a16="http://schemas.microsoft.com/office/drawing/2014/main" id="{A16A00F0-3ADA-8194-C461-AAA5B71438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D3CB462-76D7-1310-38FB-195CD16102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85F321E-7762-4048-06C4-2BF55962CCF6}"/>
              </a:ext>
            </a:extLst>
          </p:cNvPr>
          <p:cNvGrpSpPr/>
          <p:nvPr/>
        </p:nvGrpSpPr>
        <p:grpSpPr>
          <a:xfrm>
            <a:off x="1732999" y="3936116"/>
            <a:ext cx="1076632" cy="369332"/>
            <a:chOff x="2157212" y="5356391"/>
            <a:chExt cx="1076632" cy="369332"/>
          </a:xfrm>
        </p:grpSpPr>
        <p:sp>
          <p:nvSpPr>
            <p:cNvPr id="38" name="TextBox 37">
              <a:extLst>
                <a:ext uri="{FF2B5EF4-FFF2-40B4-BE49-F238E27FC236}">
                  <a16:creationId xmlns:a16="http://schemas.microsoft.com/office/drawing/2014/main" id="{2B99F257-C8EB-E0D6-1E12-901462DE05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2E8A9E59-0338-9286-1F2E-810F450E49C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8E81536-5C94-7D74-D930-94831E4B5A0A}"/>
              </a:ext>
            </a:extLst>
          </p:cNvPr>
          <p:cNvGrpSpPr/>
          <p:nvPr/>
        </p:nvGrpSpPr>
        <p:grpSpPr>
          <a:xfrm>
            <a:off x="4649991" y="5910224"/>
            <a:ext cx="1076632" cy="369332"/>
            <a:chOff x="2157212" y="5356391"/>
            <a:chExt cx="1076632" cy="369332"/>
          </a:xfrm>
        </p:grpSpPr>
        <p:sp>
          <p:nvSpPr>
            <p:cNvPr id="41" name="TextBox 40">
              <a:extLst>
                <a:ext uri="{FF2B5EF4-FFF2-40B4-BE49-F238E27FC236}">
                  <a16:creationId xmlns:a16="http://schemas.microsoft.com/office/drawing/2014/main" id="{5821F74F-9A73-76F3-5CFD-3953FAB563F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0CF6DD36-5329-BF65-7DF0-E0AC61302BC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6CC6749-595D-9595-E1B3-94F0989E59D6}"/>
              </a:ext>
            </a:extLst>
          </p:cNvPr>
          <p:cNvGrpSpPr/>
          <p:nvPr/>
        </p:nvGrpSpPr>
        <p:grpSpPr>
          <a:xfrm>
            <a:off x="4068803" y="6279556"/>
            <a:ext cx="1076632" cy="369332"/>
            <a:chOff x="2157212" y="5356391"/>
            <a:chExt cx="1076632" cy="369332"/>
          </a:xfrm>
        </p:grpSpPr>
        <p:sp>
          <p:nvSpPr>
            <p:cNvPr id="44" name="TextBox 43">
              <a:extLst>
                <a:ext uri="{FF2B5EF4-FFF2-40B4-BE49-F238E27FC236}">
                  <a16:creationId xmlns:a16="http://schemas.microsoft.com/office/drawing/2014/main" id="{4A81286F-48F0-46CD-5FB8-1890545A8E8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AAF31E18-587E-66BB-43F5-75F3366FFA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6F2B348A-AE81-413D-AFF7-67D0864AE079}"/>
              </a:ext>
            </a:extLst>
          </p:cNvPr>
          <p:cNvSpPr/>
          <p:nvPr/>
        </p:nvSpPr>
        <p:spPr>
          <a:xfrm>
            <a:off x="1791325" y="682052"/>
            <a:ext cx="1044744" cy="142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72B9B5F-BE38-6EF8-1AEE-D78D4A09A061}"/>
              </a:ext>
            </a:extLst>
          </p:cNvPr>
          <p:cNvSpPr txBox="1"/>
          <p:nvPr/>
        </p:nvSpPr>
        <p:spPr>
          <a:xfrm>
            <a:off x="5343165" y="1892080"/>
            <a:ext cx="470974" cy="338554"/>
          </a:xfrm>
          <a:prstGeom prst="rect">
            <a:avLst/>
          </a:prstGeom>
          <a:noFill/>
        </p:spPr>
        <p:txBody>
          <a:bodyPr wrap="square" rtlCol="0">
            <a:spAutoFit/>
          </a:bodyPr>
          <a:lstStyle/>
          <a:p>
            <a:pPr algn="ctr"/>
            <a:r>
              <a:rPr lang="en-US" sz="1600" b="1" dirty="0" err="1">
                <a:solidFill>
                  <a:srgbClr val="7030A0"/>
                </a:solidFill>
              </a:rPr>
              <a:t>ba</a:t>
            </a:r>
            <a:endParaRPr lang="en-US" sz="1600" b="1" dirty="0">
              <a:solidFill>
                <a:srgbClr val="7030A0"/>
              </a:solidFill>
            </a:endParaRPr>
          </a:p>
        </p:txBody>
      </p:sp>
      <p:sp>
        <p:nvSpPr>
          <p:cNvPr id="59" name="Rectangle 58">
            <a:extLst>
              <a:ext uri="{FF2B5EF4-FFF2-40B4-BE49-F238E27FC236}">
                <a16:creationId xmlns:a16="http://schemas.microsoft.com/office/drawing/2014/main" id="{B0242307-2ED0-D52D-3476-B433B61A16A1}"/>
              </a:ext>
            </a:extLst>
          </p:cNvPr>
          <p:cNvSpPr/>
          <p:nvPr/>
        </p:nvSpPr>
        <p:spPr>
          <a:xfrm>
            <a:off x="6457950" y="3222885"/>
            <a:ext cx="437525" cy="249058"/>
          </a:xfrm>
          <a:prstGeom prst="rect">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46BBB21-8EBE-97A3-BAE4-AC6964B89753}"/>
              </a:ext>
            </a:extLst>
          </p:cNvPr>
          <p:cNvPicPr>
            <a:picLocks noChangeAspect="1"/>
          </p:cNvPicPr>
          <p:nvPr/>
        </p:nvPicPr>
        <p:blipFill>
          <a:blip r:embed="rId4"/>
          <a:stretch>
            <a:fillRect/>
          </a:stretch>
        </p:blipFill>
        <p:spPr>
          <a:xfrm>
            <a:off x="5063441" y="4058344"/>
            <a:ext cx="3390476" cy="1428571"/>
          </a:xfrm>
          <a:prstGeom prst="rect">
            <a:avLst/>
          </a:prstGeom>
          <a:ln>
            <a:solidFill>
              <a:schemeClr val="tx1"/>
            </a:solidFill>
          </a:ln>
          <a:effectLst>
            <a:outerShdw blurRad="50800" dist="38100" dir="2700000" algn="tl" rotWithShape="0">
              <a:prstClr val="black">
                <a:alpha val="40000"/>
              </a:prstClr>
            </a:outerShdw>
          </a:effectLst>
        </p:spPr>
      </p:pic>
      <p:grpSp>
        <p:nvGrpSpPr>
          <p:cNvPr id="62" name="Group 61">
            <a:extLst>
              <a:ext uri="{FF2B5EF4-FFF2-40B4-BE49-F238E27FC236}">
                <a16:creationId xmlns:a16="http://schemas.microsoft.com/office/drawing/2014/main" id="{B3F8342D-F657-2A9B-CB67-CE8553485E32}"/>
              </a:ext>
            </a:extLst>
          </p:cNvPr>
          <p:cNvGrpSpPr/>
          <p:nvPr/>
        </p:nvGrpSpPr>
        <p:grpSpPr>
          <a:xfrm>
            <a:off x="7977034" y="4789008"/>
            <a:ext cx="1076632" cy="369332"/>
            <a:chOff x="2157212" y="5356391"/>
            <a:chExt cx="1076632" cy="369332"/>
          </a:xfrm>
        </p:grpSpPr>
        <p:sp>
          <p:nvSpPr>
            <p:cNvPr id="63" name="TextBox 62">
              <a:extLst>
                <a:ext uri="{FF2B5EF4-FFF2-40B4-BE49-F238E27FC236}">
                  <a16:creationId xmlns:a16="http://schemas.microsoft.com/office/drawing/2014/main" id="{E365E294-417B-B3FD-56AF-A674066B8B7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E0AA2C09-9254-2DC2-F778-0BA9DC96CD3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5B5ECBD-90B1-C052-C922-DC756DD7EF32}"/>
              </a:ext>
            </a:extLst>
          </p:cNvPr>
          <p:cNvPicPr>
            <a:picLocks noChangeAspect="1"/>
          </p:cNvPicPr>
          <p:nvPr/>
        </p:nvPicPr>
        <p:blipFill>
          <a:blip r:embed="rId5"/>
          <a:stretch>
            <a:fillRect/>
          </a:stretch>
        </p:blipFill>
        <p:spPr>
          <a:xfrm>
            <a:off x="2809266" y="1285723"/>
            <a:ext cx="1385518" cy="388917"/>
          </a:xfrm>
          <a:prstGeom prst="rect">
            <a:avLst/>
          </a:prstGeom>
        </p:spPr>
      </p:pic>
      <p:sp>
        <p:nvSpPr>
          <p:cNvPr id="6" name="TextBox 5">
            <a:extLst>
              <a:ext uri="{FF2B5EF4-FFF2-40B4-BE49-F238E27FC236}">
                <a16:creationId xmlns:a16="http://schemas.microsoft.com/office/drawing/2014/main" id="{D8AA27F1-8E0D-301C-D1AD-C3EEFD6E310E}"/>
              </a:ext>
            </a:extLst>
          </p:cNvPr>
          <p:cNvSpPr txBox="1"/>
          <p:nvPr/>
        </p:nvSpPr>
        <p:spPr>
          <a:xfrm>
            <a:off x="5608663" y="3561408"/>
            <a:ext cx="2136098" cy="307777"/>
          </a:xfrm>
          <a:prstGeom prst="rect">
            <a:avLst/>
          </a:prstGeom>
          <a:noFill/>
        </p:spPr>
        <p:txBody>
          <a:bodyPr wrap="square" rtlCol="0">
            <a:spAutoFit/>
          </a:bodyPr>
          <a:lstStyle/>
          <a:p>
            <a:pPr algn="ctr"/>
            <a:r>
              <a:rPr lang="en-US" sz="1400" dirty="0">
                <a:solidFill>
                  <a:srgbClr val="7030A0"/>
                </a:solidFill>
              </a:rPr>
              <a:t>Z must be applied before X</a:t>
            </a:r>
          </a:p>
        </p:txBody>
      </p:sp>
    </p:spTree>
    <p:extLst>
      <p:ext uri="{BB962C8B-B14F-4D97-AF65-F5344CB8AC3E}">
        <p14:creationId xmlns:p14="http://schemas.microsoft.com/office/powerpoint/2010/main" val="157984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barn(inVertical)">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1000"/>
                            </p:stCondLst>
                            <p:childTnLst>
                              <p:par>
                                <p:cTn id="40" presetID="2" presetClass="entr" presetSubtype="1"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barn(inVertical)">
                                      <p:cBhvr>
                                        <p:cTn id="48" dur="500"/>
                                        <p:tgtEl>
                                          <p:spTgt spid="59"/>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righ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right)">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500"/>
                                        <p:tgtEl>
                                          <p:spTgt spid="61"/>
                                        </p:tgtEl>
                                      </p:cBhvr>
                                    </p:animEffect>
                                  </p:childTnLst>
                                </p:cTn>
                              </p:par>
                            </p:childTnLst>
                          </p:cTn>
                        </p:par>
                        <p:par>
                          <p:cTn id="83" fill="hold">
                            <p:stCondLst>
                              <p:cond delay="500"/>
                            </p:stCondLst>
                            <p:childTnLst>
                              <p:par>
                                <p:cTn id="84" presetID="22" presetClass="entr" presetSubtype="2" fill="hold" nodeType="after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wipe(right)">
                                      <p:cBhvr>
                                        <p:cTn id="8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The main goal of </a:t>
            </a:r>
            <a:r>
              <a:rPr lang="en-US" sz="2400" b="1" dirty="0">
                <a:solidFill>
                  <a:srgbClr val="0070C0"/>
                </a:solidFill>
              </a:rPr>
              <a:t>Quantum Phase Estimation</a:t>
            </a:r>
            <a:r>
              <a:rPr lang="en-US" sz="2400" dirty="0"/>
              <a:t> (QPE) is to find a good approximation for the eigenvalue associated with a given eigenvector. It does this by applying a series of controlled unitary operations and inverse the Quantum Fourier Transforms (QFT)</a:t>
            </a:r>
          </a:p>
          <a:p>
            <a:pPr>
              <a:spcBef>
                <a:spcPts val="0"/>
              </a:spcBef>
              <a:spcAft>
                <a:spcPts val="1200"/>
              </a:spcAft>
            </a:pPr>
            <a:r>
              <a:rPr lang="en-US" sz="2400" dirty="0"/>
              <a:t>The </a:t>
            </a:r>
            <a:r>
              <a:rPr lang="en-US" sz="2400" b="1" dirty="0">
                <a:solidFill>
                  <a:srgbClr val="00B050"/>
                </a:solidFill>
              </a:rPr>
              <a:t>Variational Quantum Eigensolve</a:t>
            </a:r>
            <a:r>
              <a:rPr lang="en-US" sz="2400" dirty="0"/>
              <a:t>r (VQE) is a hybrid classical-quantum algorithm that's often used in quantum chemistry, where determining the ground state energy of a molecule can give insights into its properties and behavior</a:t>
            </a:r>
          </a:p>
          <a:p>
            <a:pPr>
              <a:spcBef>
                <a:spcPts val="0"/>
              </a:spcBef>
              <a:spcAft>
                <a:spcPts val="1200"/>
              </a:spcAft>
            </a:pPr>
            <a:r>
              <a:rPr lang="en-US" sz="2400" dirty="0"/>
              <a:t>Our approach to solving the </a:t>
            </a:r>
            <a:r>
              <a:rPr lang="en-US" sz="2400" b="1" dirty="0">
                <a:solidFill>
                  <a:srgbClr val="7030A0"/>
                </a:solidFill>
              </a:rPr>
              <a:t>Boolean Satisfiability Problem</a:t>
            </a:r>
            <a:r>
              <a:rPr lang="en-US" sz="2400" dirty="0"/>
              <a:t> in </a:t>
            </a:r>
            <a:r>
              <a:rPr lang="en-US" sz="2400" b="1" i="1" dirty="0"/>
              <a:t>polynomial</a:t>
            </a:r>
            <a:r>
              <a:rPr lang="en-US" sz="2400" dirty="0"/>
              <a:t> time using a quantum circuit reveals that superposition </a:t>
            </a:r>
            <a:r>
              <a:rPr lang="en-US" sz="2400" b="1" dirty="0">
                <a:solidFill>
                  <a:srgbClr val="FF0000"/>
                </a:solidFill>
              </a:rPr>
              <a:t>does not mean </a:t>
            </a:r>
            <a:r>
              <a:rPr lang="en-US" sz="2400" dirty="0"/>
              <a:t>a qubit has simultaneously assumed every possible value at every possible instant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spTree>
    <p:extLst>
      <p:ext uri="{BB962C8B-B14F-4D97-AF65-F5344CB8AC3E}">
        <p14:creationId xmlns:p14="http://schemas.microsoft.com/office/powerpoint/2010/main" val="12291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What about QIS</a:t>
            </a:r>
            <a:r>
              <a:rPr lang="en-US" sz="3200" b="1" dirty="0">
                <a:solidFill>
                  <a:srgbClr val="FF0000"/>
                </a:solidFill>
                <a:latin typeface="+mn-lt"/>
              </a:rPr>
              <a:t>201</a:t>
            </a:r>
            <a:r>
              <a:rPr lang="en-US" sz="3200" dirty="0">
                <a:latin typeface="+mn-lt"/>
              </a:rPr>
              <a:t>?</a:t>
            </a:r>
          </a:p>
        </p:txBody>
      </p:sp>
      <p:sp>
        <p:nvSpPr>
          <p:cNvPr id="7" name="Content Placeholder 2">
            <a:extLst>
              <a:ext uri="{FF2B5EF4-FFF2-40B4-BE49-F238E27FC236}">
                <a16:creationId xmlns:a16="http://schemas.microsoft.com/office/drawing/2014/main" id="{181BC133-AA9D-3369-CCBC-BFAEA6F49903}"/>
              </a:ext>
            </a:extLst>
          </p:cNvPr>
          <p:cNvSpPr>
            <a:spLocks noGrp="1"/>
          </p:cNvSpPr>
          <p:nvPr>
            <p:ph sz="half" idx="1"/>
          </p:nvPr>
        </p:nvSpPr>
        <p:spPr>
          <a:xfrm>
            <a:off x="628650" y="1825625"/>
            <a:ext cx="3886200" cy="4612650"/>
          </a:xfrm>
        </p:spPr>
        <p:txBody>
          <a:bodyPr>
            <a:noAutofit/>
          </a:bodyPr>
          <a:lstStyle/>
          <a:p>
            <a:pPr>
              <a:spcBef>
                <a:spcPts val="0"/>
              </a:spcBef>
              <a:spcAft>
                <a:spcPts val="1200"/>
              </a:spcAft>
            </a:pPr>
            <a:r>
              <a:rPr lang="en-US" dirty="0"/>
              <a:t>Mixed States</a:t>
            </a:r>
          </a:p>
          <a:p>
            <a:pPr>
              <a:spcBef>
                <a:spcPts val="0"/>
              </a:spcBef>
              <a:spcAft>
                <a:spcPts val="1200"/>
              </a:spcAft>
            </a:pPr>
            <a:r>
              <a:rPr lang="en-US" b="1" dirty="0"/>
              <a:t>Density Matrices</a:t>
            </a:r>
          </a:p>
          <a:p>
            <a:pPr>
              <a:spcBef>
                <a:spcPts val="0"/>
              </a:spcBef>
              <a:spcAft>
                <a:spcPts val="1200"/>
              </a:spcAft>
            </a:pPr>
            <a:r>
              <a:rPr lang="en-US" dirty="0"/>
              <a:t>State Fidelity</a:t>
            </a:r>
          </a:p>
          <a:p>
            <a:pPr>
              <a:spcBef>
                <a:spcPts val="0"/>
              </a:spcBef>
              <a:spcAft>
                <a:spcPts val="1200"/>
              </a:spcAft>
            </a:pPr>
            <a:r>
              <a:rPr lang="en-US" dirty="0"/>
              <a:t>Trotterization</a:t>
            </a:r>
          </a:p>
          <a:p>
            <a:pPr>
              <a:spcBef>
                <a:spcPts val="0"/>
              </a:spcBef>
              <a:spcAft>
                <a:spcPts val="1200"/>
              </a:spcAft>
            </a:pPr>
            <a:r>
              <a:rPr lang="en-US" dirty="0"/>
              <a:t>Noise Models</a:t>
            </a:r>
          </a:p>
          <a:p>
            <a:pPr>
              <a:spcBef>
                <a:spcPts val="0"/>
              </a:spcBef>
              <a:spcAft>
                <a:spcPts val="1200"/>
              </a:spcAft>
            </a:pPr>
            <a:r>
              <a:rPr lang="en-US" dirty="0"/>
              <a:t>OpenQASM</a:t>
            </a:r>
          </a:p>
          <a:p>
            <a:pPr>
              <a:spcBef>
                <a:spcPts val="0"/>
              </a:spcBef>
              <a:spcAft>
                <a:spcPts val="1200"/>
              </a:spcAft>
            </a:pPr>
            <a:r>
              <a:rPr lang="en-US" dirty="0"/>
              <a:t>Qiskit Transpiler</a:t>
            </a:r>
          </a:p>
          <a:p>
            <a:pPr>
              <a:spcBef>
                <a:spcPts val="0"/>
              </a:spcBef>
              <a:spcAft>
                <a:spcPts val="1200"/>
              </a:spcAft>
            </a:pPr>
            <a:r>
              <a:rPr lang="en-US" dirty="0"/>
              <a:t>Qiskit Pulses &amp; Calibration</a:t>
            </a:r>
          </a:p>
        </p:txBody>
      </p:sp>
      <p:sp>
        <p:nvSpPr>
          <p:cNvPr id="8" name="Content Placeholder 7">
            <a:extLst>
              <a:ext uri="{FF2B5EF4-FFF2-40B4-BE49-F238E27FC236}">
                <a16:creationId xmlns:a16="http://schemas.microsoft.com/office/drawing/2014/main" id="{08D5E43D-7746-1D31-6FA2-9CBA477E5F16}"/>
              </a:ext>
            </a:extLst>
          </p:cNvPr>
          <p:cNvSpPr>
            <a:spLocks noGrp="1"/>
          </p:cNvSpPr>
          <p:nvPr>
            <p:ph sz="half" idx="2"/>
          </p:nvPr>
        </p:nvSpPr>
        <p:spPr/>
        <p:txBody>
          <a:bodyPr/>
          <a:lstStyle/>
          <a:p>
            <a:r>
              <a:rPr lang="en-US" dirty="0"/>
              <a:t>Quantum Error Correction</a:t>
            </a:r>
          </a:p>
          <a:p>
            <a:r>
              <a:rPr lang="en-US" sz="2800" dirty="0"/>
              <a:t>Quantum Fourier Transform (QFT)</a:t>
            </a:r>
          </a:p>
          <a:p>
            <a:r>
              <a:rPr lang="en-US" sz="2800" dirty="0"/>
              <a:t>Quantum Approximate Optimization Algorithm (QAOA)</a:t>
            </a:r>
          </a:p>
          <a:p>
            <a:r>
              <a:rPr lang="en-US" sz="2800" dirty="0"/>
              <a:t>Quantum Tomography</a:t>
            </a:r>
          </a:p>
          <a:p>
            <a:r>
              <a:rPr lang="en-US" dirty="0"/>
              <a:t>Quantum Machine Learning</a:t>
            </a:r>
            <a:endParaRPr lang="en-US" sz="2800"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spTree>
    <p:extLst>
      <p:ext uri="{BB962C8B-B14F-4D97-AF65-F5344CB8AC3E}">
        <p14:creationId xmlns:p14="http://schemas.microsoft.com/office/powerpoint/2010/main" val="379522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grpId="0" nodeType="after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8">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 calcmode="lin" valueType="num">
                                      <p:cBhvr additive="base">
                                        <p:cTn id="4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8">
                                            <p:txEl>
                                              <p:pRg st="1" end="1"/>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 calcmode="lin" valueType="num">
                                      <p:cBhvr additive="base">
                                        <p:cTn id="48"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txEl>
                                              <p:pRg st="2" end="2"/>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 calcmode="lin" valueType="num">
                                      <p:cBhvr additive="base">
                                        <p:cTn id="52"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txEl>
                                              <p:pRg st="3" end="3"/>
                                            </p:tx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8">
                                            <p:txEl>
                                              <p:pRg st="4" end="4"/>
                                            </p:txEl>
                                          </p:spTgt>
                                        </p:tgtEl>
                                        <p:attrNameLst>
                                          <p:attrName>style.visibility</p:attrName>
                                        </p:attrNameLst>
                                      </p:cBhvr>
                                      <p:to>
                                        <p:strVal val="visible"/>
                                      </p:to>
                                    </p:set>
                                    <p:anim calcmode="lin" valueType="num">
                                      <p:cBhvr additive="base">
                                        <p:cTn id="5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396C7-091B-2494-AA18-EC8454C737EE}"/>
              </a:ext>
            </a:extLst>
          </p:cNvPr>
          <p:cNvSpPr>
            <a:spLocks noGrp="1"/>
          </p:cNvSpPr>
          <p:nvPr>
            <p:ph type="sldNum" sz="quarter" idx="12"/>
          </p:nvPr>
        </p:nvSpPr>
        <p:spPr/>
        <p:txBody>
          <a:bodyPr/>
          <a:lstStyle/>
          <a:p>
            <a:fld id="{650AD656-6FF9-465D-B7B0-1CD0DD39CD23}" type="slidenum">
              <a:rPr lang="en-US" smtClean="0"/>
              <a:pPr/>
              <a:t>52</a:t>
            </a:fld>
            <a:endParaRPr lang="en-US" dirty="0"/>
          </a:p>
        </p:txBody>
      </p:sp>
      <p:grpSp>
        <p:nvGrpSpPr>
          <p:cNvPr id="4" name="Group 3">
            <a:extLst>
              <a:ext uri="{FF2B5EF4-FFF2-40B4-BE49-F238E27FC236}">
                <a16:creationId xmlns:a16="http://schemas.microsoft.com/office/drawing/2014/main" id="{85C5FC30-84F1-3610-9353-5A33DAFD0E65}"/>
              </a:ext>
            </a:extLst>
          </p:cNvPr>
          <p:cNvGrpSpPr/>
          <p:nvPr/>
        </p:nvGrpSpPr>
        <p:grpSpPr>
          <a:xfrm>
            <a:off x="523875" y="1524000"/>
            <a:ext cx="8096250" cy="3810000"/>
            <a:chOff x="523875" y="1524000"/>
            <a:chExt cx="8096250" cy="3810000"/>
          </a:xfrm>
        </p:grpSpPr>
        <p:pic>
          <p:nvPicPr>
            <p:cNvPr id="1026" name="Picture 2" descr="Richard P. Feynman quote: What I cannot create, I do not understand.">
              <a:extLst>
                <a:ext uri="{FF2B5EF4-FFF2-40B4-BE49-F238E27FC236}">
                  <a16:creationId xmlns:a16="http://schemas.microsoft.com/office/drawing/2014/main" id="{5A991D90-C7FC-D38D-A1B1-41355FCDB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524000"/>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4E2D6B-124A-09B2-0D82-558614176D40}"/>
                </a:ext>
              </a:extLst>
            </p:cNvPr>
            <p:cNvSpPr/>
            <p:nvPr/>
          </p:nvSpPr>
          <p:spPr>
            <a:xfrm>
              <a:off x="5291527" y="4768382"/>
              <a:ext cx="1603947" cy="374754"/>
            </a:xfrm>
            <a:prstGeom prst="rect">
              <a:avLst/>
            </a:prstGeom>
            <a:solidFill>
              <a:srgbClr val="0C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FDEFF06B-AA85-609C-07A5-3608CB8BDFCD}"/>
              </a:ext>
            </a:extLst>
          </p:cNvPr>
          <p:cNvSpPr txBox="1"/>
          <p:nvPr/>
        </p:nvSpPr>
        <p:spPr>
          <a:xfrm>
            <a:off x="2570813" y="5793699"/>
            <a:ext cx="4002373" cy="461665"/>
          </a:xfrm>
          <a:prstGeom prst="rect">
            <a:avLst/>
          </a:prstGeom>
          <a:noFill/>
        </p:spPr>
        <p:txBody>
          <a:bodyPr wrap="square" rtlCol="0">
            <a:spAutoFit/>
          </a:bodyPr>
          <a:lstStyle/>
          <a:p>
            <a:pPr algn="ctr"/>
            <a:r>
              <a:rPr lang="en-US" sz="2400" b="1" dirty="0">
                <a:solidFill>
                  <a:srgbClr val="7030A0"/>
                </a:solidFill>
              </a:rPr>
              <a:t>THANK YOU, STUDENTS!</a:t>
            </a:r>
          </a:p>
        </p:txBody>
      </p:sp>
    </p:spTree>
    <p:extLst>
      <p:ext uri="{BB962C8B-B14F-4D97-AF65-F5344CB8AC3E}">
        <p14:creationId xmlns:p14="http://schemas.microsoft.com/office/powerpoint/2010/main" val="30646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8" name="Picture 7">
            <a:extLst>
              <a:ext uri="{FF2B5EF4-FFF2-40B4-BE49-F238E27FC236}">
                <a16:creationId xmlns:a16="http://schemas.microsoft.com/office/drawing/2014/main" id="{F7C4605A-BE43-7C85-AB49-F6FF27DB1595}"/>
              </a:ext>
            </a:extLst>
          </p:cNvPr>
          <p:cNvPicPr>
            <a:picLocks noChangeAspect="1"/>
          </p:cNvPicPr>
          <p:nvPr/>
        </p:nvPicPr>
        <p:blipFill>
          <a:blip r:embed="rId3"/>
          <a:stretch>
            <a:fillRect/>
          </a:stretch>
        </p:blipFill>
        <p:spPr>
          <a:xfrm>
            <a:off x="963118" y="1714162"/>
            <a:ext cx="7217764" cy="2130776"/>
          </a:xfrm>
          <a:prstGeom prst="rect">
            <a:avLst/>
          </a:prstGeom>
        </p:spPr>
      </p:pic>
      <p:pic>
        <p:nvPicPr>
          <p:cNvPr id="20" name="Picture 19">
            <a:extLst>
              <a:ext uri="{FF2B5EF4-FFF2-40B4-BE49-F238E27FC236}">
                <a16:creationId xmlns:a16="http://schemas.microsoft.com/office/drawing/2014/main" id="{DF507AB4-8930-FDBF-A910-E1BCC6D86103}"/>
              </a:ext>
            </a:extLst>
          </p:cNvPr>
          <p:cNvPicPr>
            <a:picLocks noChangeAspect="1"/>
          </p:cNvPicPr>
          <p:nvPr/>
        </p:nvPicPr>
        <p:blipFill>
          <a:blip r:embed="rId4"/>
          <a:stretch>
            <a:fillRect/>
          </a:stretch>
        </p:blipFill>
        <p:spPr>
          <a:xfrm>
            <a:off x="1130975" y="4599957"/>
            <a:ext cx="3076190" cy="1314286"/>
          </a:xfrm>
          <a:prstGeom prst="rect">
            <a:avLst/>
          </a:prstGeom>
        </p:spPr>
      </p:pic>
      <p:pic>
        <p:nvPicPr>
          <p:cNvPr id="22" name="Picture 21">
            <a:extLst>
              <a:ext uri="{FF2B5EF4-FFF2-40B4-BE49-F238E27FC236}">
                <a16:creationId xmlns:a16="http://schemas.microsoft.com/office/drawing/2014/main" id="{43B48E9E-2228-E08D-535B-A0E8C3D6D387}"/>
              </a:ext>
            </a:extLst>
          </p:cNvPr>
          <p:cNvPicPr>
            <a:picLocks noChangeAspect="1"/>
          </p:cNvPicPr>
          <p:nvPr/>
        </p:nvPicPr>
        <p:blipFill>
          <a:blip r:embed="rId5"/>
          <a:stretch>
            <a:fillRect/>
          </a:stretch>
        </p:blipFill>
        <p:spPr>
          <a:xfrm>
            <a:off x="4784594" y="4157849"/>
            <a:ext cx="3228431" cy="2198502"/>
          </a:xfrm>
          <a:prstGeom prst="rect">
            <a:avLst/>
          </a:prstGeom>
        </p:spPr>
      </p:pic>
    </p:spTree>
    <p:extLst>
      <p:ext uri="{BB962C8B-B14F-4D97-AF65-F5344CB8AC3E}">
        <p14:creationId xmlns:p14="http://schemas.microsoft.com/office/powerpoint/2010/main" val="339856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78F988-6368-ADFE-C2C3-054CED6FFE49}"/>
              </a:ext>
            </a:extLst>
          </p:cNvPr>
          <p:cNvPicPr>
            <a:picLocks noChangeAspect="1"/>
          </p:cNvPicPr>
          <p:nvPr/>
        </p:nvPicPr>
        <p:blipFill>
          <a:blip r:embed="rId3"/>
          <a:stretch>
            <a:fillRect/>
          </a:stretch>
        </p:blipFill>
        <p:spPr>
          <a:xfrm>
            <a:off x="4840410" y="4146928"/>
            <a:ext cx="3228431" cy="2185247"/>
          </a:xfrm>
          <a:prstGeom prst="rect">
            <a:avLst/>
          </a:prstGeom>
        </p:spPr>
      </p:pic>
      <p:pic>
        <p:nvPicPr>
          <p:cNvPr id="10" name="Picture 9">
            <a:extLst>
              <a:ext uri="{FF2B5EF4-FFF2-40B4-BE49-F238E27FC236}">
                <a16:creationId xmlns:a16="http://schemas.microsoft.com/office/drawing/2014/main" id="{49FD4C5A-9953-4137-0CD6-90F91FF861E4}"/>
              </a:ext>
            </a:extLst>
          </p:cNvPr>
          <p:cNvPicPr>
            <a:picLocks noChangeAspect="1"/>
          </p:cNvPicPr>
          <p:nvPr/>
        </p:nvPicPr>
        <p:blipFill>
          <a:blip r:embed="rId4"/>
          <a:stretch>
            <a:fillRect/>
          </a:stretch>
        </p:blipFill>
        <p:spPr>
          <a:xfrm>
            <a:off x="1075159" y="4582408"/>
            <a:ext cx="3340065" cy="1314286"/>
          </a:xfrm>
          <a:prstGeom prst="rect">
            <a:avLst/>
          </a:prstGeom>
        </p:spPr>
      </p:pic>
      <p:pic>
        <p:nvPicPr>
          <p:cNvPr id="7" name="Picture 6">
            <a:extLst>
              <a:ext uri="{FF2B5EF4-FFF2-40B4-BE49-F238E27FC236}">
                <a16:creationId xmlns:a16="http://schemas.microsoft.com/office/drawing/2014/main" id="{84FBA646-2D99-29C4-EB3A-CDF9A1BDCBDD}"/>
              </a:ext>
            </a:extLst>
          </p:cNvPr>
          <p:cNvPicPr>
            <a:picLocks noChangeAspect="1"/>
          </p:cNvPicPr>
          <p:nvPr/>
        </p:nvPicPr>
        <p:blipFill>
          <a:blip r:embed="rId5"/>
          <a:stretch>
            <a:fillRect/>
          </a:stretch>
        </p:blipFill>
        <p:spPr>
          <a:xfrm>
            <a:off x="1009963" y="1721674"/>
            <a:ext cx="7124075" cy="225264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spTree>
    <p:extLst>
      <p:ext uri="{BB962C8B-B14F-4D97-AF65-F5344CB8AC3E}">
        <p14:creationId xmlns:p14="http://schemas.microsoft.com/office/powerpoint/2010/main" val="210375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C260BC-06E6-5AD0-A1D2-8BC4A3B6792D}"/>
              </a:ext>
            </a:extLst>
          </p:cNvPr>
          <p:cNvPicPr>
            <a:picLocks noChangeAspect="1"/>
          </p:cNvPicPr>
          <p:nvPr/>
        </p:nvPicPr>
        <p:blipFill>
          <a:blip r:embed="rId3"/>
          <a:stretch>
            <a:fillRect/>
          </a:stretch>
        </p:blipFill>
        <p:spPr>
          <a:xfrm>
            <a:off x="4800534" y="4184460"/>
            <a:ext cx="3196553" cy="2171891"/>
          </a:xfrm>
          <a:prstGeom prst="rect">
            <a:avLst/>
          </a:prstGeom>
        </p:spPr>
      </p:pic>
      <p:pic>
        <p:nvPicPr>
          <p:cNvPr id="7" name="Picture 6">
            <a:extLst>
              <a:ext uri="{FF2B5EF4-FFF2-40B4-BE49-F238E27FC236}">
                <a16:creationId xmlns:a16="http://schemas.microsoft.com/office/drawing/2014/main" id="{76EA9934-772E-48BB-E7AF-A2145F072705}"/>
              </a:ext>
            </a:extLst>
          </p:cNvPr>
          <p:cNvPicPr>
            <a:picLocks noChangeAspect="1"/>
          </p:cNvPicPr>
          <p:nvPr/>
        </p:nvPicPr>
        <p:blipFill>
          <a:blip r:embed="rId4"/>
          <a:stretch>
            <a:fillRect/>
          </a:stretch>
        </p:blipFill>
        <p:spPr>
          <a:xfrm>
            <a:off x="1146914" y="4613262"/>
            <a:ext cx="3086139" cy="1314286"/>
          </a:xfrm>
          <a:prstGeom prst="rect">
            <a:avLst/>
          </a:prstGeom>
        </p:spPr>
      </p:pic>
      <p:pic>
        <p:nvPicPr>
          <p:cNvPr id="5" name="Picture 4">
            <a:extLst>
              <a:ext uri="{FF2B5EF4-FFF2-40B4-BE49-F238E27FC236}">
                <a16:creationId xmlns:a16="http://schemas.microsoft.com/office/drawing/2014/main" id="{CE8DF2EB-648C-A3F5-40ED-FD97BA334C6D}"/>
              </a:ext>
            </a:extLst>
          </p:cNvPr>
          <p:cNvPicPr>
            <a:picLocks noChangeAspect="1"/>
          </p:cNvPicPr>
          <p:nvPr/>
        </p:nvPicPr>
        <p:blipFill>
          <a:blip r:embed="rId5"/>
          <a:stretch>
            <a:fillRect/>
          </a:stretch>
        </p:blipFill>
        <p:spPr>
          <a:xfrm>
            <a:off x="931264" y="1714162"/>
            <a:ext cx="7281472" cy="222471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366848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1B4C5D-3245-769A-46EF-F998EBD13A3B}"/>
              </a:ext>
            </a:extLst>
          </p:cNvPr>
          <p:cNvPicPr>
            <a:picLocks noChangeAspect="1"/>
          </p:cNvPicPr>
          <p:nvPr/>
        </p:nvPicPr>
        <p:blipFill>
          <a:blip r:embed="rId3"/>
          <a:stretch>
            <a:fillRect/>
          </a:stretch>
        </p:blipFill>
        <p:spPr>
          <a:xfrm>
            <a:off x="4801389" y="4157849"/>
            <a:ext cx="3230686" cy="2221718"/>
          </a:xfrm>
          <a:prstGeom prst="rect">
            <a:avLst/>
          </a:prstGeom>
        </p:spPr>
      </p:pic>
      <p:pic>
        <p:nvPicPr>
          <p:cNvPr id="7" name="Picture 6">
            <a:extLst>
              <a:ext uri="{FF2B5EF4-FFF2-40B4-BE49-F238E27FC236}">
                <a16:creationId xmlns:a16="http://schemas.microsoft.com/office/drawing/2014/main" id="{36CA6157-7E9F-3967-19FF-641CA99F9FC6}"/>
              </a:ext>
            </a:extLst>
          </p:cNvPr>
          <p:cNvPicPr>
            <a:picLocks noChangeAspect="1"/>
          </p:cNvPicPr>
          <p:nvPr/>
        </p:nvPicPr>
        <p:blipFill>
          <a:blip r:embed="rId4"/>
          <a:stretch>
            <a:fillRect/>
          </a:stretch>
        </p:blipFill>
        <p:spPr>
          <a:xfrm>
            <a:off x="1007165" y="4638052"/>
            <a:ext cx="3200000" cy="1238095"/>
          </a:xfrm>
          <a:prstGeom prst="rect">
            <a:avLst/>
          </a:prstGeom>
        </p:spPr>
      </p:pic>
      <p:pic>
        <p:nvPicPr>
          <p:cNvPr id="5" name="Picture 4">
            <a:extLst>
              <a:ext uri="{FF2B5EF4-FFF2-40B4-BE49-F238E27FC236}">
                <a16:creationId xmlns:a16="http://schemas.microsoft.com/office/drawing/2014/main" id="{FB5233A5-3C6E-F69A-7F13-14D25C213954}"/>
              </a:ext>
            </a:extLst>
          </p:cNvPr>
          <p:cNvPicPr>
            <a:picLocks noChangeAspect="1"/>
          </p:cNvPicPr>
          <p:nvPr/>
        </p:nvPicPr>
        <p:blipFill>
          <a:blip r:embed="rId5"/>
          <a:stretch>
            <a:fillRect/>
          </a:stretch>
        </p:blipFill>
        <p:spPr>
          <a:xfrm>
            <a:off x="798878" y="1706667"/>
            <a:ext cx="7546245" cy="2130776"/>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spTree>
    <p:extLst>
      <p:ext uri="{BB962C8B-B14F-4D97-AF65-F5344CB8AC3E}">
        <p14:creationId xmlns:p14="http://schemas.microsoft.com/office/powerpoint/2010/main" val="3613236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16483</TotalTime>
  <Words>2579</Words>
  <Application>Microsoft Office PowerPoint</Application>
  <PresentationFormat>On-screen Show (4:3)</PresentationFormat>
  <Paragraphs>421</Paragraphs>
  <Slides>52</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Cambria Math</vt:lpstr>
      <vt:lpstr>Office Theme</vt:lpstr>
      <vt:lpstr>PowerPoint Presentation</vt:lpstr>
      <vt:lpstr>Session 24b – Goals</vt:lpstr>
      <vt:lpstr>Super Dense Coding</vt:lpstr>
      <vt:lpstr>Superdense Coding</vt:lpstr>
      <vt:lpstr>PowerPoint Presentation</vt:lpstr>
      <vt:lpstr>Run Cell 1 – superdense_coding.ipynb</vt:lpstr>
      <vt:lpstr>Check Cell 1 – superdense_coding.ipynb</vt:lpstr>
      <vt:lpstr>Check Cell 1 – superdense_coding.ipynb</vt:lpstr>
      <vt:lpstr>Check Cell 1 – superdense_coding.ipynb</vt:lpstr>
      <vt:lpstr>IBM Quantum Computers</vt:lpstr>
      <vt:lpstr>Create an IBM Account</vt:lpstr>
      <vt:lpstr>Create an API Token</vt:lpstr>
      <vt:lpstr>IBM Qiskit Runtime</vt:lpstr>
      <vt:lpstr>IBM Qiskit Runtime – Available Computers</vt:lpstr>
      <vt:lpstr>IBM Qiskit Runtime – Available Computers</vt:lpstr>
      <vt:lpstr>IBM Qiskit Runtime – Your Jobs</vt:lpstr>
      <vt:lpstr>Edit Cell 1 – qiskit_runtime.ipynb</vt:lpstr>
      <vt:lpstr>Run Cell 1 – qiskit_runtime.ipynb</vt:lpstr>
      <vt:lpstr>View Cell 2 – qiskit_runtime.ipynb</vt:lpstr>
      <vt:lpstr>Run Cell 2 – qiskit_runtime.ipynb</vt:lpstr>
      <vt:lpstr>View Cell 3 – qiskit_runtime.ipynb</vt:lpstr>
      <vt:lpstr>Run Cell 3 – qiskit_runtime.ipynb</vt:lpstr>
      <vt:lpstr>Run Cell 4 – qiskit_runtime.ipynb</vt:lpstr>
      <vt:lpstr>View Cell 5 – qiskit_runtime.ipynb</vt:lpstr>
      <vt:lpstr>Run Cell 5 – qiskit_runtime.ipynb</vt:lpstr>
      <vt:lpstr>Run Cell 5 – qiskit_runtime.ipynb</vt:lpstr>
      <vt:lpstr>Run Cell 5 – qiskit_runtime.ipynb</vt:lpstr>
      <vt:lpstr>Run Cell 6 – qiskit_runtime.ipynb</vt:lpstr>
      <vt:lpstr>Why Phase Estimation is Important</vt:lpstr>
      <vt:lpstr>View Cell 1 – qpe.ipynb</vt:lpstr>
      <vt:lpstr>Run Cell 1 – qpe.ipynb</vt:lpstr>
      <vt:lpstr>View Cell 2 – qpe.ipynb</vt:lpstr>
      <vt:lpstr>Run Cell 2 – qpe.ipynb</vt:lpstr>
      <vt:lpstr>View Cell 3 – qpe.ipynb</vt:lpstr>
      <vt:lpstr>Run Cell 3 – qpe.ipynb</vt:lpstr>
      <vt:lpstr>The Eigenvalue Problem</vt:lpstr>
      <vt:lpstr>The Eigenvalue Problem</vt:lpstr>
      <vt:lpstr>The Eigenvalue Problem</vt:lpstr>
      <vt:lpstr>The Eigenvalue Problem</vt:lpstr>
      <vt:lpstr>COBYLA Optimizer</vt:lpstr>
      <vt:lpstr>View Cell 1 – vqe.ipynb</vt:lpstr>
      <vt:lpstr>Run Cell 1 – vqe.ipynb</vt:lpstr>
      <vt:lpstr>Simulating Molecules using VQE</vt:lpstr>
      <vt:lpstr>Propositional Calculus</vt:lpstr>
      <vt:lpstr>SAT using Qubits</vt:lpstr>
      <vt:lpstr>View Cell 1 – satisfiability.ipynb</vt:lpstr>
      <vt:lpstr>Run Cell 1 – satisfiability.ipynb</vt:lpstr>
      <vt:lpstr>Why Quantum Programming Is Hard</vt:lpstr>
      <vt:lpstr>Session 24b – Now You Know</vt:lpstr>
      <vt:lpstr>Session 24b – Now You Know</vt:lpstr>
      <vt:lpstr>What about QIS201?</vt:lpstr>
      <vt:lpstr>PowerPoint Presentation</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1188</cp:revision>
  <cp:lastPrinted>2015-06-01T00:45:11Z</cp:lastPrinted>
  <dcterms:created xsi:type="dcterms:W3CDTF">2014-09-21T17:58:26Z</dcterms:created>
  <dcterms:modified xsi:type="dcterms:W3CDTF">2023-07-20T05:09:02Z</dcterms:modified>
</cp:coreProperties>
</file>